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2F09FA-8C4F-4374-AA18-7D164787FAAF}" type="datetimeFigureOut">
              <a:rPr lang="ru-RU" smtClean="0"/>
              <a:pPr/>
              <a:t>01.11.2021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8CB7142-5082-4972-95B1-A6BE5C57C1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2171714"/>
          </a:xfrm>
        </p:spPr>
        <p:txBody>
          <a:bodyPr>
            <a:normAutofit fontScale="90000"/>
          </a:bodyPr>
          <a:lstStyle/>
          <a:p>
            <a:r>
              <a:rPr lang="uk-UA" sz="6000" dirty="0" smtClean="0">
                <a:solidFill>
                  <a:srgbClr val="002060"/>
                </a:solidFill>
              </a:rPr>
              <a:t>Графіки рівномірного прямолінійного руху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Рапінда</a:t>
            </a:r>
            <a:r>
              <a:rPr lang="ru-RU" dirty="0" smtClean="0"/>
              <a:t> </a:t>
            </a:r>
            <a:r>
              <a:rPr lang="ru-RU" dirty="0" err="1" smtClean="0"/>
              <a:t>Наталія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648" y="4149080"/>
            <a:ext cx="8183880" cy="105156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Задача 2. </a:t>
            </a:r>
            <a:r>
              <a:rPr lang="ru-RU" dirty="0">
                <a:solidFill>
                  <a:srgbClr val="002060"/>
                </a:solidFill>
              </a:rPr>
              <a:t>За </a:t>
            </a:r>
            <a:r>
              <a:rPr lang="ru-RU" dirty="0" err="1">
                <a:solidFill>
                  <a:srgbClr val="002060"/>
                </a:solidFill>
              </a:rPr>
              <a:t>графіком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руху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вантажного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автомобіля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визначте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99792" y="620688"/>
            <a:ext cx="4032448" cy="290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5143512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1) шлях, </a:t>
            </a:r>
            <a:r>
              <a:rPr lang="ru-RU" sz="3200" dirty="0" err="1">
                <a:solidFill>
                  <a:srgbClr val="002060"/>
                </a:solidFill>
              </a:rPr>
              <a:t>пройдений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автомобілем</a:t>
            </a:r>
            <a:r>
              <a:rPr lang="ru-RU" sz="3200" dirty="0">
                <a:solidFill>
                  <a:srgbClr val="002060"/>
                </a:solidFill>
              </a:rPr>
              <a:t> за 4 </a:t>
            </a:r>
            <a:r>
              <a:rPr lang="ru-RU" sz="3200" dirty="0" smtClean="0">
                <a:solidFill>
                  <a:srgbClr val="002060"/>
                </a:solidFill>
              </a:rPr>
              <a:t>год</a:t>
            </a:r>
            <a:r>
              <a:rPr lang="ru-RU" sz="32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92933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2) </a:t>
            </a:r>
            <a:r>
              <a:rPr lang="ru-RU" sz="3200" dirty="0" err="1">
                <a:solidFill>
                  <a:srgbClr val="002060"/>
                </a:solidFill>
              </a:rPr>
              <a:t>швидкість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руху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автомобіля</a:t>
            </a:r>
            <a:r>
              <a:rPr lang="ru-RU" sz="3200" dirty="0">
                <a:solidFill>
                  <a:srgbClr val="00206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555647"/>
            <a:ext cx="8183880" cy="105156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Задача 3. </a:t>
            </a:r>
            <a:r>
              <a:rPr lang="ru-RU" dirty="0">
                <a:solidFill>
                  <a:srgbClr val="002060"/>
                </a:solidFill>
              </a:rPr>
              <a:t>За </a:t>
            </a:r>
            <a:r>
              <a:rPr lang="ru-RU" dirty="0" err="1">
                <a:solidFill>
                  <a:srgbClr val="002060"/>
                </a:solidFill>
              </a:rPr>
              <a:t>графіком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швидкості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руху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тіла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визначте</a:t>
            </a:r>
            <a:r>
              <a:rPr lang="ru-RU" dirty="0">
                <a:solidFill>
                  <a:srgbClr val="002060"/>
                </a:solidFill>
              </a:rPr>
              <a:t>: 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48680"/>
            <a:ext cx="4445116" cy="311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465313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1) </a:t>
            </a:r>
            <a:r>
              <a:rPr lang="ru-RU" sz="3200" dirty="0" err="1">
                <a:solidFill>
                  <a:srgbClr val="002060"/>
                </a:solidFill>
              </a:rPr>
              <a:t>швидкість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руху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тіла</a:t>
            </a:r>
            <a:r>
              <a:rPr lang="ru-RU" sz="3200" dirty="0">
                <a:solidFill>
                  <a:srgbClr val="002060"/>
                </a:solidFill>
              </a:rPr>
              <a:t>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4920" y="5292058"/>
            <a:ext cx="7751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2) шлях, </a:t>
            </a:r>
            <a:r>
              <a:rPr lang="ru-RU" sz="3200" dirty="0" err="1">
                <a:solidFill>
                  <a:srgbClr val="002060"/>
                </a:solidFill>
              </a:rPr>
              <a:t>пройдений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тілом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>
                <a:solidFill>
                  <a:srgbClr val="002060"/>
                </a:solidFill>
              </a:rPr>
              <a:t>за 3 с.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Графік швидкості </a:t>
            </a:r>
            <a:r>
              <a:rPr lang="uk-UA" dirty="0" smtClean="0">
                <a:solidFill>
                  <a:srgbClr val="002060"/>
                </a:solidFill>
              </a:rPr>
              <a:t>– пряма паралельна до осі часу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87624" y="620688"/>
            <a:ext cx="6215106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Шлях </a:t>
            </a:r>
            <a:r>
              <a:rPr lang="ru-RU" b="1" dirty="0" err="1"/>
              <a:t>пройдений</a:t>
            </a:r>
            <a:r>
              <a:rPr lang="ru-RU" b="1" dirty="0"/>
              <a:t> </a:t>
            </a:r>
            <a:r>
              <a:rPr lang="ru-RU" b="1" dirty="0" err="1"/>
              <a:t>тілом</a:t>
            </a:r>
            <a:r>
              <a:rPr lang="ru-RU" b="1" dirty="0"/>
              <a:t> за </a:t>
            </a:r>
            <a:r>
              <a:rPr lang="ru-RU" b="1" dirty="0" err="1"/>
              <a:t>певний</a:t>
            </a:r>
            <a:r>
              <a:rPr lang="ru-RU" b="1" dirty="0"/>
              <a:t> </a:t>
            </a:r>
            <a:r>
              <a:rPr lang="ru-RU" b="1" dirty="0" err="1"/>
              <a:t>проміжок</a:t>
            </a:r>
            <a:r>
              <a:rPr lang="ru-RU" b="1" dirty="0"/>
              <a:t> часу </a:t>
            </a:r>
            <a:endParaRPr lang="ru-RU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59632" y="548680"/>
            <a:ext cx="6143668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19672" y="620688"/>
            <a:ext cx="578647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229600" cy="1274786"/>
          </a:xfrm>
        </p:spPr>
        <p:txBody>
          <a:bodyPr>
            <a:normAutofit fontScale="90000"/>
          </a:bodyPr>
          <a:lstStyle/>
          <a:p>
            <a:r>
              <a:rPr lang="ru-RU" sz="3100" b="1" dirty="0" err="1">
                <a:solidFill>
                  <a:srgbClr val="002060"/>
                </a:solidFill>
              </a:rPr>
              <a:t>Графіком</a:t>
            </a:r>
            <a:r>
              <a:rPr lang="ru-RU" sz="3100" b="1" dirty="0">
                <a:solidFill>
                  <a:srgbClr val="002060"/>
                </a:solidFill>
              </a:rPr>
              <a:t> шляху </a:t>
            </a:r>
            <a:r>
              <a:rPr lang="ru-RU" sz="3100" b="1" dirty="0" err="1">
                <a:solidFill>
                  <a:srgbClr val="002060"/>
                </a:solidFill>
              </a:rPr>
              <a:t>рівномірного</a:t>
            </a:r>
            <a:r>
              <a:rPr lang="ru-RU" sz="3100" b="1" dirty="0">
                <a:solidFill>
                  <a:srgbClr val="002060"/>
                </a:solidFill>
              </a:rPr>
              <a:t> </a:t>
            </a:r>
            <a:r>
              <a:rPr lang="ru-RU" sz="3100" b="1" dirty="0" err="1">
                <a:solidFill>
                  <a:srgbClr val="002060"/>
                </a:solidFill>
              </a:rPr>
              <a:t>руху</a:t>
            </a:r>
            <a:r>
              <a:rPr lang="ru-RU" sz="3100" b="1" dirty="0">
                <a:solidFill>
                  <a:srgbClr val="002060"/>
                </a:solidFill>
              </a:rPr>
              <a:t> </a:t>
            </a:r>
            <a:r>
              <a:rPr lang="ru-RU" sz="3100" b="1" dirty="0" err="1">
                <a:solidFill>
                  <a:srgbClr val="002060"/>
                </a:solidFill>
              </a:rPr>
              <a:t>є</a:t>
            </a:r>
            <a:r>
              <a:rPr lang="ru-RU" sz="3100" b="1" dirty="0">
                <a:solidFill>
                  <a:srgbClr val="002060"/>
                </a:solidFill>
              </a:rPr>
              <a:t> </a:t>
            </a:r>
            <a:r>
              <a:rPr lang="ru-RU" sz="3100" b="1" dirty="0" err="1">
                <a:solidFill>
                  <a:srgbClr val="002060"/>
                </a:solidFill>
              </a:rPr>
              <a:t>відрізок</a:t>
            </a:r>
            <a:r>
              <a:rPr lang="ru-RU" sz="3100" b="1" dirty="0">
                <a:solidFill>
                  <a:srgbClr val="002060"/>
                </a:solidFill>
              </a:rPr>
              <a:t> </a:t>
            </a:r>
            <a:r>
              <a:rPr lang="ru-RU" sz="3100" b="1" dirty="0" err="1">
                <a:solidFill>
                  <a:srgbClr val="002060"/>
                </a:solidFill>
              </a:rPr>
              <a:t>прямої</a:t>
            </a:r>
            <a:r>
              <a:rPr lang="ru-RU" sz="3100" b="1" dirty="0">
                <a:solidFill>
                  <a:srgbClr val="002060"/>
                </a:solidFill>
              </a:rPr>
              <a:t>, </a:t>
            </a:r>
            <a:r>
              <a:rPr lang="ru-RU" sz="3100" b="1" dirty="0" err="1">
                <a:solidFill>
                  <a:srgbClr val="002060"/>
                </a:solidFill>
              </a:rPr>
              <a:t>який</a:t>
            </a:r>
            <a:r>
              <a:rPr lang="ru-RU" sz="3100" b="1" dirty="0">
                <a:solidFill>
                  <a:srgbClr val="002060"/>
                </a:solidFill>
              </a:rPr>
              <a:t> проходить через початок координат </a:t>
            </a:r>
            <a:r>
              <a:rPr lang="ru-RU" sz="3100" b="1" dirty="0" err="1">
                <a:solidFill>
                  <a:srgbClr val="002060"/>
                </a:solidFill>
              </a:rPr>
              <a:t>і</a:t>
            </a:r>
            <a:r>
              <a:rPr lang="ru-RU" sz="3100" b="1" dirty="0">
                <a:solidFill>
                  <a:srgbClr val="002060"/>
                </a:solidFill>
              </a:rPr>
              <a:t> </a:t>
            </a:r>
            <a:r>
              <a:rPr lang="ru-RU" sz="3100" b="1" dirty="0" err="1">
                <a:solidFill>
                  <a:srgbClr val="002060"/>
                </a:solidFill>
              </a:rPr>
              <a:t>спрямований</a:t>
            </a:r>
            <a:r>
              <a:rPr lang="ru-RU" sz="3100" b="1" dirty="0">
                <a:solidFill>
                  <a:srgbClr val="002060"/>
                </a:solidFill>
              </a:rPr>
              <a:t> </a:t>
            </a:r>
            <a:r>
              <a:rPr lang="ru-RU" sz="3100" b="1" dirty="0" err="1">
                <a:solidFill>
                  <a:srgbClr val="002060"/>
                </a:solidFill>
              </a:rPr>
              <a:t>під</a:t>
            </a:r>
            <a:r>
              <a:rPr lang="ru-RU" sz="3100" b="1" dirty="0">
                <a:solidFill>
                  <a:srgbClr val="002060"/>
                </a:solidFill>
              </a:rPr>
              <a:t> кутом до </a:t>
            </a:r>
            <a:r>
              <a:rPr lang="ru-RU" sz="3100" b="1" dirty="0" err="1">
                <a:solidFill>
                  <a:srgbClr val="002060"/>
                </a:solidFill>
              </a:rPr>
              <a:t>осі</a:t>
            </a:r>
            <a:r>
              <a:rPr lang="ru-RU" sz="3100" b="1" dirty="0">
                <a:solidFill>
                  <a:srgbClr val="002060"/>
                </a:solidFill>
              </a:rPr>
              <a:t> часу</a:t>
            </a:r>
            <a:r>
              <a:rPr lang="ru-RU" b="1" dirty="0"/>
              <a:t>. 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411760" y="3789040"/>
            <a:ext cx="43053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За </a:t>
            </a:r>
            <a:r>
              <a:rPr lang="ru-RU" sz="4000" b="1" dirty="0" err="1">
                <a:solidFill>
                  <a:schemeClr val="accent6">
                    <a:lumMod val="50000"/>
                  </a:schemeClr>
                </a:solidFill>
              </a:rPr>
              <a:t>графіком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 шляху </a:t>
            </a:r>
            <a:r>
              <a:rPr lang="ru-RU" sz="4000" b="1" dirty="0" err="1">
                <a:solidFill>
                  <a:schemeClr val="accent6">
                    <a:lumMod val="50000"/>
                  </a:schemeClr>
                </a:solidFill>
              </a:rPr>
              <a:t>можна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endParaRPr lang="ru-RU" sz="4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rgbClr val="002060"/>
                </a:solidFill>
              </a:rPr>
              <a:t>1) </a:t>
            </a:r>
            <a:r>
              <a:rPr lang="ru-RU" sz="3600" b="1" dirty="0" err="1">
                <a:solidFill>
                  <a:srgbClr val="002060"/>
                </a:solidFill>
              </a:rPr>
              <a:t>дізнатися</a:t>
            </a:r>
            <a:r>
              <a:rPr lang="ru-RU" sz="3600" b="1" dirty="0">
                <a:solidFill>
                  <a:srgbClr val="002060"/>
                </a:solidFill>
              </a:rPr>
              <a:t>, як </a:t>
            </a:r>
            <a:r>
              <a:rPr lang="ru-RU" sz="3600" b="1" dirty="0" err="1">
                <a:solidFill>
                  <a:srgbClr val="002060"/>
                </a:solidFill>
              </a:rPr>
              <a:t>рухалось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тіло</a:t>
            </a:r>
            <a:r>
              <a:rPr lang="ru-RU" sz="3600" b="1" dirty="0">
                <a:solidFill>
                  <a:srgbClr val="002060"/>
                </a:solidFill>
              </a:rPr>
              <a:t>; </a:t>
            </a:r>
          </a:p>
          <a:p>
            <a:pPr>
              <a:buNone/>
            </a:pPr>
            <a:r>
              <a:rPr lang="ru-RU" sz="3600" b="1" dirty="0">
                <a:solidFill>
                  <a:srgbClr val="002060"/>
                </a:solidFill>
              </a:rPr>
              <a:t>2) </a:t>
            </a:r>
            <a:r>
              <a:rPr lang="ru-RU" sz="3600" b="1" dirty="0" err="1">
                <a:solidFill>
                  <a:srgbClr val="002060"/>
                </a:solidFill>
              </a:rPr>
              <a:t>знайти</a:t>
            </a:r>
            <a:r>
              <a:rPr lang="ru-RU" sz="3600" b="1" dirty="0">
                <a:solidFill>
                  <a:srgbClr val="002060"/>
                </a:solidFill>
              </a:rPr>
              <a:t> шлях, </a:t>
            </a:r>
            <a:r>
              <a:rPr lang="ru-RU" sz="3600" b="1" dirty="0" err="1">
                <a:solidFill>
                  <a:srgbClr val="002060"/>
                </a:solidFill>
              </a:rPr>
              <a:t>який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долало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тіло</a:t>
            </a:r>
            <a:r>
              <a:rPr lang="ru-RU" sz="3600" b="1" dirty="0">
                <a:solidFill>
                  <a:srgbClr val="002060"/>
                </a:solidFill>
              </a:rPr>
              <a:t> за </a:t>
            </a:r>
            <a:r>
              <a:rPr lang="ru-RU" sz="3600" b="1" dirty="0" err="1">
                <a:solidFill>
                  <a:srgbClr val="002060"/>
                </a:solidFill>
              </a:rPr>
              <a:t>певний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інтервал</a:t>
            </a:r>
            <a:r>
              <a:rPr lang="ru-RU" sz="3600" b="1" dirty="0">
                <a:solidFill>
                  <a:srgbClr val="002060"/>
                </a:solidFill>
              </a:rPr>
              <a:t> часу; 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3</a:t>
            </a:r>
            <a:r>
              <a:rPr lang="ru-RU" sz="3600" b="1" dirty="0">
                <a:solidFill>
                  <a:srgbClr val="002060"/>
                </a:solidFill>
              </a:rPr>
              <a:t>) </a:t>
            </a:r>
            <a:r>
              <a:rPr lang="ru-RU" sz="3600" b="1" dirty="0" err="1">
                <a:solidFill>
                  <a:srgbClr val="002060"/>
                </a:solidFill>
              </a:rPr>
              <a:t>визначити</a:t>
            </a:r>
            <a:r>
              <a:rPr lang="ru-RU" sz="3600" b="1" dirty="0">
                <a:solidFill>
                  <a:srgbClr val="002060"/>
                </a:solidFill>
              </a:rPr>
              <a:t> та </a:t>
            </a:r>
            <a:r>
              <a:rPr lang="ru-RU" sz="3600" b="1" dirty="0" err="1">
                <a:solidFill>
                  <a:srgbClr val="002060"/>
                </a:solidFill>
              </a:rPr>
              <a:t>порівняти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швидкості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руху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тіл</a:t>
            </a:r>
            <a:r>
              <a:rPr lang="ru-RU" sz="3600" b="1" dirty="0">
                <a:solidFill>
                  <a:srgbClr val="002060"/>
                </a:solidFill>
              </a:rPr>
              <a:t>: </a:t>
            </a:r>
            <a:r>
              <a:rPr lang="ru-RU" sz="3600" b="1" dirty="0" err="1">
                <a:solidFill>
                  <a:srgbClr val="002060"/>
                </a:solidFill>
              </a:rPr>
              <a:t>чим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більше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швидкість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руху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тіла</a:t>
            </a:r>
            <a:r>
              <a:rPr lang="ru-RU" sz="3600" b="1" dirty="0">
                <a:solidFill>
                  <a:srgbClr val="002060"/>
                </a:solidFill>
              </a:rPr>
              <a:t>, </a:t>
            </a:r>
            <a:r>
              <a:rPr lang="ru-RU" sz="3600" b="1" dirty="0" err="1">
                <a:solidFill>
                  <a:srgbClr val="002060"/>
                </a:solidFill>
              </a:rPr>
              <a:t>тим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більший</a:t>
            </a:r>
            <a:r>
              <a:rPr lang="ru-RU" sz="3600" b="1" dirty="0">
                <a:solidFill>
                  <a:srgbClr val="002060"/>
                </a:solidFill>
              </a:rPr>
              <a:t> кут </a:t>
            </a:r>
            <a:r>
              <a:rPr lang="ru-RU" sz="3600" b="1" dirty="0" err="1">
                <a:solidFill>
                  <a:srgbClr val="002060"/>
                </a:solidFill>
              </a:rPr>
              <a:t>між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графіком</a:t>
            </a:r>
            <a:r>
              <a:rPr lang="ru-RU" sz="3600" b="1" dirty="0">
                <a:solidFill>
                  <a:srgbClr val="002060"/>
                </a:solidFill>
              </a:rPr>
              <a:t> шляху та </a:t>
            </a:r>
            <a:r>
              <a:rPr lang="ru-RU" sz="3600" b="1" dirty="0" err="1">
                <a:solidFill>
                  <a:srgbClr val="002060"/>
                </a:solidFill>
              </a:rPr>
              <a:t>віссю</a:t>
            </a:r>
            <a:r>
              <a:rPr lang="ru-RU" sz="3600" b="1" dirty="0">
                <a:solidFill>
                  <a:srgbClr val="002060"/>
                </a:solidFill>
              </a:rPr>
              <a:t> часу.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Яке тіло рухалося з більшою швидкістю?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47269" y="1862137"/>
            <a:ext cx="2095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Задача 1.</a:t>
            </a:r>
            <a:r>
              <a:rPr lang="ru-RU" sz="3200" b="1" dirty="0"/>
              <a:t> </a:t>
            </a:r>
            <a:r>
              <a:rPr lang="ru-RU" sz="3200" dirty="0" err="1">
                <a:solidFill>
                  <a:srgbClr val="002060"/>
                </a:solidFill>
              </a:rPr>
              <a:t>Охарактеризувати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рух</a:t>
            </a:r>
            <a:r>
              <a:rPr lang="ru-RU" sz="3200" dirty="0">
                <a:solidFill>
                  <a:srgbClr val="002060"/>
                </a:solidFill>
              </a:rPr>
              <a:t> потяга за </a:t>
            </a:r>
            <a:r>
              <a:rPr lang="ru-RU" sz="3200" dirty="0" err="1">
                <a:solidFill>
                  <a:srgbClr val="002060"/>
                </a:solidFill>
              </a:rPr>
              <a:t>поданим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графіком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руху</a:t>
            </a:r>
            <a:r>
              <a:rPr lang="ru-RU" sz="3200" dirty="0">
                <a:solidFill>
                  <a:srgbClr val="002060"/>
                </a:solidFill>
              </a:rPr>
              <a:t>: 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59832" y="1268760"/>
            <a:ext cx="2615026" cy="16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64697" y="2996952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1. </a:t>
            </a:r>
            <a:r>
              <a:rPr lang="ru-RU" sz="3200" dirty="0" err="1">
                <a:solidFill>
                  <a:srgbClr val="002060"/>
                </a:solidFill>
              </a:rPr>
              <a:t>С</a:t>
            </a:r>
            <a:r>
              <a:rPr lang="ru-RU" sz="3200" dirty="0" err="1" smtClean="0">
                <a:solidFill>
                  <a:srgbClr val="002060"/>
                </a:solidFill>
              </a:rPr>
              <a:t>кільки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>
                <a:solidFill>
                  <a:srgbClr val="002060"/>
                </a:solidFill>
              </a:rPr>
              <a:t>часу </a:t>
            </a:r>
            <a:r>
              <a:rPr lang="ru-RU" sz="3200" dirty="0" err="1">
                <a:solidFill>
                  <a:srgbClr val="002060"/>
                </a:solidFill>
              </a:rPr>
              <a:t>рухався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потяг? 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697" y="3581727"/>
            <a:ext cx="8643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2. Яку </a:t>
            </a:r>
            <a:r>
              <a:rPr lang="ru-RU" sz="3200" dirty="0" err="1">
                <a:solidFill>
                  <a:srgbClr val="002060"/>
                </a:solidFill>
              </a:rPr>
              <a:t>швидкість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мав</a:t>
            </a:r>
            <a:r>
              <a:rPr lang="ru-RU" sz="3200" dirty="0">
                <a:solidFill>
                  <a:srgbClr val="002060"/>
                </a:solidFill>
              </a:rPr>
              <a:t> на </a:t>
            </a:r>
            <a:r>
              <a:rPr lang="ru-RU" sz="3200" dirty="0" err="1">
                <a:solidFill>
                  <a:srgbClr val="002060"/>
                </a:solidFill>
              </a:rPr>
              <a:t>різних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ділянках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шляху</a:t>
            </a:r>
            <a:r>
              <a:rPr lang="ru-RU" sz="3200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0" y="4581128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3. Яка </a:t>
            </a:r>
            <a:r>
              <a:rPr lang="ru-RU" sz="3200" dirty="0" err="1">
                <a:solidFill>
                  <a:srgbClr val="002060"/>
                </a:solidFill>
              </a:rPr>
              <a:t>середня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швидкість</a:t>
            </a:r>
            <a:r>
              <a:rPr lang="ru-RU" sz="3200" dirty="0">
                <a:solidFill>
                  <a:srgbClr val="002060"/>
                </a:solidFill>
              </a:rPr>
              <a:t> на </a:t>
            </a:r>
            <a:r>
              <a:rPr lang="ru-RU" sz="3200" dirty="0" err="1">
                <a:solidFill>
                  <a:srgbClr val="002060"/>
                </a:solidFill>
              </a:rPr>
              <a:t>всьому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шляху?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5545203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4. </a:t>
            </a:r>
            <a:r>
              <a:rPr lang="ru-RU" sz="3200" dirty="0" err="1">
                <a:solidFill>
                  <a:srgbClr val="002060"/>
                </a:solidFill>
              </a:rPr>
              <a:t>Н</a:t>
            </a:r>
            <a:r>
              <a:rPr lang="ru-RU" sz="3200" dirty="0" err="1" smtClean="0">
                <a:solidFill>
                  <a:srgbClr val="002060"/>
                </a:solidFill>
              </a:rPr>
              <a:t>амалювати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графік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швидкості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потягу.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2060"/>
                </a:solidFill>
              </a:rPr>
              <a:t>Графік швидкості потяга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03648" y="620688"/>
            <a:ext cx="628654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</TotalTime>
  <Words>199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Графіки рівномірного прямолінійного руху</vt:lpstr>
      <vt:lpstr>Графік швидкості – пряма паралельна до осі часу</vt:lpstr>
      <vt:lpstr>Шлях пройдений тілом за певний проміжок часу </vt:lpstr>
      <vt:lpstr>Презентация PowerPoint</vt:lpstr>
      <vt:lpstr>Графіком шляху рівномірного руху є відрізок прямої, який проходить через початок координат і спрямований під кутом до осі часу. </vt:lpstr>
      <vt:lpstr>Презентация PowerPoint</vt:lpstr>
      <vt:lpstr>Яке тіло рухалося з більшою швидкістю?</vt:lpstr>
      <vt:lpstr>Задача 1. Охарактеризувати рух потяга за поданим графіком руху: </vt:lpstr>
      <vt:lpstr>Графік швидкості потяга</vt:lpstr>
      <vt:lpstr>Задача 2. За графіком руху вантажного автомобіля визначте:</vt:lpstr>
      <vt:lpstr>Задача 3. За графіком швидкості руху тіла визначте: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Natalya</cp:lastModifiedBy>
  <cp:revision>8</cp:revision>
  <dcterms:created xsi:type="dcterms:W3CDTF">2016-10-18T18:27:42Z</dcterms:created>
  <dcterms:modified xsi:type="dcterms:W3CDTF">2021-11-01T09:41:03Z</dcterms:modified>
</cp:coreProperties>
</file>