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903" y="-906134"/>
            <a:ext cx="11782097" cy="2387600"/>
          </a:xfrm>
        </p:spPr>
        <p:txBody>
          <a:bodyPr/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Густина. Одиниці густини.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1721" y="1888851"/>
            <a:ext cx="8791575" cy="165576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МЕТА: Сформувати поняття про густину як про фізичну величину.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20" y="2776702"/>
            <a:ext cx="3568262" cy="3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799" y="16816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Закріплення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143" y="2138474"/>
            <a:ext cx="9905999" cy="35417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1.Три </a:t>
            </a:r>
            <a:r>
              <a:rPr lang="ru-RU" dirty="0"/>
              <a:t>кубики з </a:t>
            </a:r>
            <a:r>
              <a:rPr lang="ru-RU" dirty="0" err="1"/>
              <a:t>мармуру</a:t>
            </a:r>
            <a:r>
              <a:rPr lang="ru-RU" dirty="0"/>
              <a:t>, </a:t>
            </a:r>
            <a:r>
              <a:rPr lang="ru-RU" dirty="0" err="1"/>
              <a:t>льоду</a:t>
            </a:r>
            <a:r>
              <a:rPr lang="ru-RU" dirty="0"/>
              <a:t> і </a:t>
            </a:r>
            <a:r>
              <a:rPr lang="ru-RU" dirty="0" err="1"/>
              <a:t>латуні</a:t>
            </a:r>
            <a:r>
              <a:rPr lang="ru-RU" dirty="0"/>
              <a:t> 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однаковий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.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найменшу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2. Яке з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, </a:t>
            </a:r>
            <a:r>
              <a:rPr lang="ru-RU" dirty="0" err="1" smtClean="0"/>
              <a:t>масою</a:t>
            </a:r>
            <a:r>
              <a:rPr lang="ru-RU" dirty="0" smtClean="0"/>
              <a:t> 2кг </a:t>
            </a:r>
            <a:r>
              <a:rPr lang="ru-RU" dirty="0" err="1" smtClean="0"/>
              <a:t>кожне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більший</a:t>
            </a:r>
            <a:r>
              <a:rPr lang="ru-RU" dirty="0" smtClean="0"/>
              <a:t> </a:t>
            </a:r>
            <a:r>
              <a:rPr lang="ru-RU" dirty="0" err="1" smtClean="0"/>
              <a:t>об’єм</a:t>
            </a:r>
            <a:r>
              <a:rPr lang="ru-RU" dirty="0" smtClean="0"/>
              <a:t> – </a:t>
            </a:r>
            <a:r>
              <a:rPr lang="ru-RU" dirty="0" err="1" smtClean="0"/>
              <a:t>скляне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залізне</a:t>
            </a:r>
            <a:r>
              <a:rPr lang="ru-RU" dirty="0" smtClean="0"/>
              <a:t>? </a:t>
            </a:r>
            <a:r>
              <a:rPr lang="ru-RU" dirty="0" err="1" smtClean="0"/>
              <a:t>Чому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3.У </a:t>
            </a:r>
            <a:r>
              <a:rPr lang="ru-RU" dirty="0" err="1" smtClean="0"/>
              <a:t>циліндрі</a:t>
            </a:r>
            <a:r>
              <a:rPr lang="ru-RU" dirty="0" smtClean="0"/>
              <a:t> </a:t>
            </a:r>
            <a:r>
              <a:rPr lang="ru-RU" dirty="0" err="1" smtClean="0"/>
              <a:t>стискують</a:t>
            </a:r>
            <a:r>
              <a:rPr lang="ru-RU" dirty="0" smtClean="0"/>
              <a:t> поршнем  газ. Як при </a:t>
            </a:r>
            <a:r>
              <a:rPr lang="ru-RU" dirty="0" err="1" smtClean="0"/>
              <a:t>цьому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: а) </a:t>
            </a:r>
            <a:r>
              <a:rPr lang="ru-RU" dirty="0" err="1" smtClean="0"/>
              <a:t>маса</a:t>
            </a:r>
            <a:r>
              <a:rPr lang="ru-RU" dirty="0" smtClean="0"/>
              <a:t> газу? б) об</a:t>
            </a:r>
            <a:r>
              <a:rPr lang="en-US" dirty="0" smtClean="0"/>
              <a:t>’</a:t>
            </a:r>
            <a:r>
              <a:rPr lang="uk-UA" dirty="0" err="1" smtClean="0"/>
              <a:t>єм</a:t>
            </a:r>
            <a:r>
              <a:rPr lang="uk-UA" dirty="0" smtClean="0"/>
              <a:t> газу? в) густина газу?</a:t>
            </a:r>
          </a:p>
          <a:p>
            <a:pPr marL="0" indent="0">
              <a:buNone/>
            </a:pPr>
            <a:r>
              <a:rPr lang="uk-UA" dirty="0" smtClean="0"/>
              <a:t>4. Як знайти масу води у басейні?</a:t>
            </a:r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8" y="275515"/>
            <a:ext cx="2857500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634" y="4046318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578" y="-707685"/>
            <a:ext cx="9305870" cy="4028954"/>
          </a:xfrm>
        </p:spPr>
        <p:txBody>
          <a:bodyPr/>
          <a:lstStyle/>
          <a:p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Поміркуємо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Як можна визначити масу води у басейні?</a:t>
            </a:r>
            <a:b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2.Масу гранітної </a:t>
            </a:r>
            <a:r>
              <a:rPr lang="uk-U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скали,масу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цистерни з газом, масу стіни?</a:t>
            </a:r>
            <a:b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78" y="2163262"/>
            <a:ext cx="2857500" cy="16002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41718" y="4318110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802" y="4533407"/>
            <a:ext cx="2619375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599" y="2115637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397" y="147857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Поміркуємо.</a:t>
            </a:r>
            <a:b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Два суцільні циліндри однакового об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єму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але різної маси</a:t>
            </a:r>
            <a:b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Чотири суцільних циліндри однакової маси , але різного об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єму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040" y="4685747"/>
            <a:ext cx="3057525" cy="1495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471" y="1722003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840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ВИСНОВКИ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10" y="998483"/>
            <a:ext cx="11876690" cy="3899339"/>
          </a:xfrm>
        </p:spPr>
        <p:txBody>
          <a:bodyPr>
            <a:normAutofit/>
          </a:bodyPr>
          <a:lstStyle/>
          <a:p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Маси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однакові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виготовлені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однієї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однакові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об’єми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ru-RU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Маси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різні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вони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виготовлені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однакові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об’єми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суцільних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однієї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відношення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маси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об’єму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однаковим</a:t>
            </a:r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Густина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фізична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величина, яка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характеризує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речовину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відношенню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маси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суцільного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виготовленого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об'єму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778" y="3659038"/>
            <a:ext cx="4812096" cy="27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8" y="210207"/>
            <a:ext cx="6158319" cy="461874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6704" y="430560"/>
            <a:ext cx="5570710" cy="41780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828947"/>
            <a:ext cx="436179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5" y="97220"/>
            <a:ext cx="11813628" cy="66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938" y="248635"/>
            <a:ext cx="9059917" cy="63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489" y="227547"/>
            <a:ext cx="8891751" cy="641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800" y="114021"/>
            <a:ext cx="9905998" cy="1478570"/>
          </a:xfrm>
        </p:spPr>
        <p:txBody>
          <a:bodyPr/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 яких чинників залежить густина речовини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799" y="1461211"/>
            <a:ext cx="9905999" cy="3541714"/>
          </a:xfrm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збільшенням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збільшується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більшується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середня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частинками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збільшується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об’єм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Тому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густина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зменшується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Густина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агрегатного стану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70" y="4067503"/>
            <a:ext cx="7785034" cy="2408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524" y="4069140"/>
            <a:ext cx="2010103" cy="24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195</TotalTime>
  <Words>217</Words>
  <Application>Microsoft Office PowerPoint</Application>
  <PresentationFormat>Произвольный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Контур</vt:lpstr>
      <vt:lpstr>ТЕМА: Густина. Одиниці густини.</vt:lpstr>
      <vt:lpstr>Поміркуємо 1.Як можна визначити масу води у басейні? 2.Масу гранітної скали,масу цистерни з газом, масу стіни? </vt:lpstr>
      <vt:lpstr>Поміркуємо.  1. Два суцільні циліндри однакового об’єму, але різної маси        2. Чотири суцільних циліндри однакової маси , але різного об’єму</vt:lpstr>
      <vt:lpstr>ВИСНОВКИ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Від яких чинників залежить густина речовини</vt:lpstr>
      <vt:lpstr>Закріплення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Густина. Одиниці густини</dc:title>
  <dc:creator>Lenovo</dc:creator>
  <cp:lastModifiedBy>Natalya</cp:lastModifiedBy>
  <cp:revision>19</cp:revision>
  <dcterms:created xsi:type="dcterms:W3CDTF">2021-12-19T09:49:57Z</dcterms:created>
  <dcterms:modified xsi:type="dcterms:W3CDTF">2022-02-02T13:04:45Z</dcterms:modified>
</cp:coreProperties>
</file>