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0" r:id="rId1"/>
  </p:sldMasterIdLst>
  <p:notesMasterIdLst>
    <p:notesMasterId r:id="rId24"/>
  </p:notesMasterIdLst>
  <p:sldIdLst>
    <p:sldId id="256" r:id="rId2"/>
    <p:sldId id="271" r:id="rId3"/>
    <p:sldId id="258" r:id="rId4"/>
    <p:sldId id="260" r:id="rId5"/>
    <p:sldId id="267" r:id="rId6"/>
    <p:sldId id="268" r:id="rId7"/>
    <p:sldId id="269" r:id="rId8"/>
    <p:sldId id="265" r:id="rId9"/>
    <p:sldId id="283" r:id="rId10"/>
    <p:sldId id="257" r:id="rId11"/>
    <p:sldId id="278" r:id="rId12"/>
    <p:sldId id="275" r:id="rId13"/>
    <p:sldId id="281" r:id="rId14"/>
    <p:sldId id="280" r:id="rId15"/>
    <p:sldId id="284" r:id="rId16"/>
    <p:sldId id="287" r:id="rId17"/>
    <p:sldId id="285" r:id="rId18"/>
    <p:sldId id="286" r:id="rId19"/>
    <p:sldId id="288" r:id="rId20"/>
    <p:sldId id="279" r:id="rId21"/>
    <p:sldId id="282" r:id="rId22"/>
    <p:sldId id="29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14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8445C9-47DC-48DB-9342-63A813E148C1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F94FF67E-5F82-4908-943A-202AE9F7CFA2}">
      <dgm:prSet/>
      <dgm:spPr/>
      <dgm:t>
        <a:bodyPr/>
        <a:lstStyle/>
        <a:p>
          <a:pPr rtl="0"/>
          <a:r>
            <a:rPr lang="uk-UA" smtClean="0"/>
            <a:t>процеси;</a:t>
          </a:r>
          <a:endParaRPr lang="uk-UA"/>
        </a:p>
      </dgm:t>
    </dgm:pt>
    <dgm:pt modelId="{EA764470-1EF9-46DC-BD39-B0D09095AE76}" type="parTrans" cxnId="{CA705654-3440-4117-AA89-E112F3F56E92}">
      <dgm:prSet/>
      <dgm:spPr/>
      <dgm:t>
        <a:bodyPr/>
        <a:lstStyle/>
        <a:p>
          <a:endParaRPr lang="ru-RU"/>
        </a:p>
      </dgm:t>
    </dgm:pt>
    <dgm:pt modelId="{10FA9A9D-A653-425D-A29A-879EEAD64AD4}" type="sibTrans" cxnId="{CA705654-3440-4117-AA89-E112F3F56E92}">
      <dgm:prSet/>
      <dgm:spPr/>
      <dgm:t>
        <a:bodyPr/>
        <a:lstStyle/>
        <a:p>
          <a:endParaRPr lang="ru-RU"/>
        </a:p>
      </dgm:t>
    </dgm:pt>
    <dgm:pt modelId="{3EAEAF54-221B-4EB8-B75B-8C07B94DBDA7}">
      <dgm:prSet/>
      <dgm:spPr/>
      <dgm:t>
        <a:bodyPr/>
        <a:lstStyle/>
        <a:p>
          <a:pPr rtl="0"/>
          <a:r>
            <a:rPr lang="uk-UA" smtClean="0"/>
            <a:t>зовнішні сутності;</a:t>
          </a:r>
          <a:endParaRPr lang="uk-UA"/>
        </a:p>
      </dgm:t>
    </dgm:pt>
    <dgm:pt modelId="{65CF5FBB-2C9F-4F7D-BDB0-729D3CB85F19}" type="parTrans" cxnId="{219A40CE-2119-4239-9E8B-343358046641}">
      <dgm:prSet/>
      <dgm:spPr/>
      <dgm:t>
        <a:bodyPr/>
        <a:lstStyle/>
        <a:p>
          <a:endParaRPr lang="ru-RU"/>
        </a:p>
      </dgm:t>
    </dgm:pt>
    <dgm:pt modelId="{2F62A1E7-4969-402B-BB94-8A5BA9FB1A10}" type="sibTrans" cxnId="{219A40CE-2119-4239-9E8B-343358046641}">
      <dgm:prSet/>
      <dgm:spPr/>
      <dgm:t>
        <a:bodyPr/>
        <a:lstStyle/>
        <a:p>
          <a:endParaRPr lang="ru-RU"/>
        </a:p>
      </dgm:t>
    </dgm:pt>
    <dgm:pt modelId="{3E9079DD-DACE-41CE-8DE5-14A6070530B1}">
      <dgm:prSet/>
      <dgm:spPr/>
      <dgm:t>
        <a:bodyPr/>
        <a:lstStyle/>
        <a:p>
          <a:pPr rtl="0"/>
          <a:r>
            <a:rPr lang="uk-UA" smtClean="0"/>
            <a:t>системи і підсистеми;</a:t>
          </a:r>
          <a:endParaRPr lang="uk-UA"/>
        </a:p>
      </dgm:t>
    </dgm:pt>
    <dgm:pt modelId="{D42EA71C-48A5-49A8-9BA8-39FE6C2FF2F6}" type="parTrans" cxnId="{1D9E24FB-BF62-4B2F-B8C5-80D7FF65E51F}">
      <dgm:prSet/>
      <dgm:spPr/>
      <dgm:t>
        <a:bodyPr/>
        <a:lstStyle/>
        <a:p>
          <a:endParaRPr lang="ru-RU"/>
        </a:p>
      </dgm:t>
    </dgm:pt>
    <dgm:pt modelId="{184F4D74-0D3B-4755-B837-F0A42156BCB9}" type="sibTrans" cxnId="{1D9E24FB-BF62-4B2F-B8C5-80D7FF65E51F}">
      <dgm:prSet/>
      <dgm:spPr/>
      <dgm:t>
        <a:bodyPr/>
        <a:lstStyle/>
        <a:p>
          <a:endParaRPr lang="ru-RU"/>
        </a:p>
      </dgm:t>
    </dgm:pt>
    <dgm:pt modelId="{2796D318-81B7-4FB0-8DAA-93943BC0FE74}">
      <dgm:prSet/>
      <dgm:spPr/>
      <dgm:t>
        <a:bodyPr/>
        <a:lstStyle/>
        <a:p>
          <a:pPr rtl="0"/>
          <a:r>
            <a:rPr lang="uk-UA" smtClean="0"/>
            <a:t>накопичувачі даних;</a:t>
          </a:r>
          <a:endParaRPr lang="uk-UA"/>
        </a:p>
      </dgm:t>
    </dgm:pt>
    <dgm:pt modelId="{7859DBB4-601C-4802-8FE0-6967002C888A}" type="parTrans" cxnId="{6C6DA688-DDCF-43C1-8B4B-F91BC11EF293}">
      <dgm:prSet/>
      <dgm:spPr/>
      <dgm:t>
        <a:bodyPr/>
        <a:lstStyle/>
        <a:p>
          <a:endParaRPr lang="ru-RU"/>
        </a:p>
      </dgm:t>
    </dgm:pt>
    <dgm:pt modelId="{BA294163-1513-4050-88E6-095661CF1224}" type="sibTrans" cxnId="{6C6DA688-DDCF-43C1-8B4B-F91BC11EF293}">
      <dgm:prSet/>
      <dgm:spPr/>
      <dgm:t>
        <a:bodyPr/>
        <a:lstStyle/>
        <a:p>
          <a:endParaRPr lang="ru-RU"/>
        </a:p>
      </dgm:t>
    </dgm:pt>
    <dgm:pt modelId="{F83AA2EE-7609-4BBE-9FA8-CD3A28F4BCFA}">
      <dgm:prSet/>
      <dgm:spPr/>
      <dgm:t>
        <a:bodyPr/>
        <a:lstStyle/>
        <a:p>
          <a:pPr rtl="0"/>
          <a:r>
            <a:rPr lang="uk-UA" smtClean="0"/>
            <a:t>потоки даних;</a:t>
          </a:r>
          <a:endParaRPr lang="uk-UA"/>
        </a:p>
      </dgm:t>
    </dgm:pt>
    <dgm:pt modelId="{45CA9037-36A9-4E56-8B87-70F4C055D3B4}" type="parTrans" cxnId="{89D5E03F-53D0-4CAF-B842-70332CD0D75E}">
      <dgm:prSet/>
      <dgm:spPr/>
      <dgm:t>
        <a:bodyPr/>
        <a:lstStyle/>
        <a:p>
          <a:endParaRPr lang="ru-RU"/>
        </a:p>
      </dgm:t>
    </dgm:pt>
    <dgm:pt modelId="{39BDF17B-3FA2-4510-8D33-EB75540134D5}" type="sibTrans" cxnId="{89D5E03F-53D0-4CAF-B842-70332CD0D75E}">
      <dgm:prSet/>
      <dgm:spPr/>
      <dgm:t>
        <a:bodyPr/>
        <a:lstStyle/>
        <a:p>
          <a:endParaRPr lang="ru-RU"/>
        </a:p>
      </dgm:t>
    </dgm:pt>
    <dgm:pt modelId="{8A59339F-2FD5-4126-A790-35C18F534EB6}">
      <dgm:prSet/>
      <dgm:spPr/>
      <dgm:t>
        <a:bodyPr/>
        <a:lstStyle/>
        <a:p>
          <a:pPr rtl="0"/>
          <a:r>
            <a:rPr lang="uk-UA" dirty="0" smtClean="0"/>
            <a:t>інформаційні канали.</a:t>
          </a:r>
          <a:endParaRPr lang="uk-UA" dirty="0"/>
        </a:p>
      </dgm:t>
    </dgm:pt>
    <dgm:pt modelId="{96D37FAD-93B5-477A-98E3-20F2846EADB8}" type="parTrans" cxnId="{E8C163F3-82DB-492F-94AB-811EA9A22860}">
      <dgm:prSet/>
      <dgm:spPr/>
      <dgm:t>
        <a:bodyPr/>
        <a:lstStyle/>
        <a:p>
          <a:endParaRPr lang="ru-RU"/>
        </a:p>
      </dgm:t>
    </dgm:pt>
    <dgm:pt modelId="{79D3CE25-A221-41AF-9E9B-C9C977C0B2E1}" type="sibTrans" cxnId="{E8C163F3-82DB-492F-94AB-811EA9A22860}">
      <dgm:prSet/>
      <dgm:spPr/>
      <dgm:t>
        <a:bodyPr/>
        <a:lstStyle/>
        <a:p>
          <a:endParaRPr lang="ru-RU"/>
        </a:p>
      </dgm:t>
    </dgm:pt>
    <dgm:pt modelId="{B0DACF74-7D14-4C03-A8B8-912BF0FBE5C8}" type="pres">
      <dgm:prSet presAssocID="{068445C9-47DC-48DB-9342-63A813E148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E2FCFB9-7194-48B6-90FC-00F51CA0A02B}" type="pres">
      <dgm:prSet presAssocID="{F94FF67E-5F82-4908-943A-202AE9F7CFA2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4B6526-6E8B-45ED-835C-C21B9E61E3A5}" type="pres">
      <dgm:prSet presAssocID="{10FA9A9D-A653-425D-A29A-879EEAD64AD4}" presName="spacer" presStyleCnt="0"/>
      <dgm:spPr/>
    </dgm:pt>
    <dgm:pt modelId="{1DDF9011-A37D-44E3-8838-20AA8D36A44F}" type="pres">
      <dgm:prSet presAssocID="{3EAEAF54-221B-4EB8-B75B-8C07B94DBDA7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62ED1E3-D11E-4D84-A822-9C92C4AA5DA5}" type="pres">
      <dgm:prSet presAssocID="{2F62A1E7-4969-402B-BB94-8A5BA9FB1A10}" presName="spacer" presStyleCnt="0"/>
      <dgm:spPr/>
    </dgm:pt>
    <dgm:pt modelId="{0545F613-27A3-4AC1-96E4-30770DFEC4BE}" type="pres">
      <dgm:prSet presAssocID="{3E9079DD-DACE-41CE-8DE5-14A6070530B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DE50D6D-397F-43E0-8F7C-468C70A80E1A}" type="pres">
      <dgm:prSet presAssocID="{184F4D74-0D3B-4755-B837-F0A42156BCB9}" presName="spacer" presStyleCnt="0"/>
      <dgm:spPr/>
    </dgm:pt>
    <dgm:pt modelId="{794335A2-AEA5-4FD8-A87B-8F3E6E927DBB}" type="pres">
      <dgm:prSet presAssocID="{2796D318-81B7-4FB0-8DAA-93943BC0FE74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B1B3A3A-77A9-4CE8-A8E7-F655418D7143}" type="pres">
      <dgm:prSet presAssocID="{BA294163-1513-4050-88E6-095661CF1224}" presName="spacer" presStyleCnt="0"/>
      <dgm:spPr/>
    </dgm:pt>
    <dgm:pt modelId="{C9222A43-24AA-437D-BCE9-C6A220F97D1A}" type="pres">
      <dgm:prSet presAssocID="{F83AA2EE-7609-4BBE-9FA8-CD3A28F4BCF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2FE7740-64AD-4B2E-BDFD-B9D8CE19FB12}" type="pres">
      <dgm:prSet presAssocID="{39BDF17B-3FA2-4510-8D33-EB75540134D5}" presName="spacer" presStyleCnt="0"/>
      <dgm:spPr/>
    </dgm:pt>
    <dgm:pt modelId="{EF32A40F-9526-43B6-9072-F8CB207F0451}" type="pres">
      <dgm:prSet presAssocID="{8A59339F-2FD5-4126-A790-35C18F534EB6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19A40CE-2119-4239-9E8B-343358046641}" srcId="{068445C9-47DC-48DB-9342-63A813E148C1}" destId="{3EAEAF54-221B-4EB8-B75B-8C07B94DBDA7}" srcOrd="1" destOrd="0" parTransId="{65CF5FBB-2C9F-4F7D-BDB0-729D3CB85F19}" sibTransId="{2F62A1E7-4969-402B-BB94-8A5BA9FB1A10}"/>
    <dgm:cxn modelId="{89D5E03F-53D0-4CAF-B842-70332CD0D75E}" srcId="{068445C9-47DC-48DB-9342-63A813E148C1}" destId="{F83AA2EE-7609-4BBE-9FA8-CD3A28F4BCFA}" srcOrd="4" destOrd="0" parTransId="{45CA9037-36A9-4E56-8B87-70F4C055D3B4}" sibTransId="{39BDF17B-3FA2-4510-8D33-EB75540134D5}"/>
    <dgm:cxn modelId="{CBF2B228-2F5B-4B66-8822-B5E777F92AF6}" type="presOf" srcId="{068445C9-47DC-48DB-9342-63A813E148C1}" destId="{B0DACF74-7D14-4C03-A8B8-912BF0FBE5C8}" srcOrd="0" destOrd="0" presId="urn:microsoft.com/office/officeart/2005/8/layout/vList2"/>
    <dgm:cxn modelId="{1D9E24FB-BF62-4B2F-B8C5-80D7FF65E51F}" srcId="{068445C9-47DC-48DB-9342-63A813E148C1}" destId="{3E9079DD-DACE-41CE-8DE5-14A6070530B1}" srcOrd="2" destOrd="0" parTransId="{D42EA71C-48A5-49A8-9BA8-39FE6C2FF2F6}" sibTransId="{184F4D74-0D3B-4755-B837-F0A42156BCB9}"/>
    <dgm:cxn modelId="{1AB9EB2D-DAEA-481B-91E7-D39A6AE8B6D7}" type="presOf" srcId="{3EAEAF54-221B-4EB8-B75B-8C07B94DBDA7}" destId="{1DDF9011-A37D-44E3-8838-20AA8D36A44F}" srcOrd="0" destOrd="0" presId="urn:microsoft.com/office/officeart/2005/8/layout/vList2"/>
    <dgm:cxn modelId="{6C6DA688-DDCF-43C1-8B4B-F91BC11EF293}" srcId="{068445C9-47DC-48DB-9342-63A813E148C1}" destId="{2796D318-81B7-4FB0-8DAA-93943BC0FE74}" srcOrd="3" destOrd="0" parTransId="{7859DBB4-601C-4802-8FE0-6967002C888A}" sibTransId="{BA294163-1513-4050-88E6-095661CF1224}"/>
    <dgm:cxn modelId="{70E61657-88B0-4A99-884D-D1C85508B3EE}" type="presOf" srcId="{2796D318-81B7-4FB0-8DAA-93943BC0FE74}" destId="{794335A2-AEA5-4FD8-A87B-8F3E6E927DBB}" srcOrd="0" destOrd="0" presId="urn:microsoft.com/office/officeart/2005/8/layout/vList2"/>
    <dgm:cxn modelId="{DFDAC24D-44C4-4441-9488-59FD08488744}" type="presOf" srcId="{3E9079DD-DACE-41CE-8DE5-14A6070530B1}" destId="{0545F613-27A3-4AC1-96E4-30770DFEC4BE}" srcOrd="0" destOrd="0" presId="urn:microsoft.com/office/officeart/2005/8/layout/vList2"/>
    <dgm:cxn modelId="{F06596FE-1330-4906-BC6A-6FE200D45B0F}" type="presOf" srcId="{F83AA2EE-7609-4BBE-9FA8-CD3A28F4BCFA}" destId="{C9222A43-24AA-437D-BCE9-C6A220F97D1A}" srcOrd="0" destOrd="0" presId="urn:microsoft.com/office/officeart/2005/8/layout/vList2"/>
    <dgm:cxn modelId="{6407C0C4-8701-45F3-AA4D-AC2F11C840C4}" type="presOf" srcId="{F94FF67E-5F82-4908-943A-202AE9F7CFA2}" destId="{7E2FCFB9-7194-48B6-90FC-00F51CA0A02B}" srcOrd="0" destOrd="0" presId="urn:microsoft.com/office/officeart/2005/8/layout/vList2"/>
    <dgm:cxn modelId="{CA705654-3440-4117-AA89-E112F3F56E92}" srcId="{068445C9-47DC-48DB-9342-63A813E148C1}" destId="{F94FF67E-5F82-4908-943A-202AE9F7CFA2}" srcOrd="0" destOrd="0" parTransId="{EA764470-1EF9-46DC-BD39-B0D09095AE76}" sibTransId="{10FA9A9D-A653-425D-A29A-879EEAD64AD4}"/>
    <dgm:cxn modelId="{E8C163F3-82DB-492F-94AB-811EA9A22860}" srcId="{068445C9-47DC-48DB-9342-63A813E148C1}" destId="{8A59339F-2FD5-4126-A790-35C18F534EB6}" srcOrd="5" destOrd="0" parTransId="{96D37FAD-93B5-477A-98E3-20F2846EADB8}" sibTransId="{79D3CE25-A221-41AF-9E9B-C9C977C0B2E1}"/>
    <dgm:cxn modelId="{A69F8964-7EA4-4657-8C67-806FDF9A02C7}" type="presOf" srcId="{8A59339F-2FD5-4126-A790-35C18F534EB6}" destId="{EF32A40F-9526-43B6-9072-F8CB207F0451}" srcOrd="0" destOrd="0" presId="urn:microsoft.com/office/officeart/2005/8/layout/vList2"/>
    <dgm:cxn modelId="{6061D806-E291-4C7E-943C-6D13F7EF8AA7}" type="presParOf" srcId="{B0DACF74-7D14-4C03-A8B8-912BF0FBE5C8}" destId="{7E2FCFB9-7194-48B6-90FC-00F51CA0A02B}" srcOrd="0" destOrd="0" presId="urn:microsoft.com/office/officeart/2005/8/layout/vList2"/>
    <dgm:cxn modelId="{F9B0CBF7-A6FE-4AE8-9236-13669BD20960}" type="presParOf" srcId="{B0DACF74-7D14-4C03-A8B8-912BF0FBE5C8}" destId="{214B6526-6E8B-45ED-835C-C21B9E61E3A5}" srcOrd="1" destOrd="0" presId="urn:microsoft.com/office/officeart/2005/8/layout/vList2"/>
    <dgm:cxn modelId="{3EC08EE2-60F3-4CF7-911F-7FA1FD19DDF0}" type="presParOf" srcId="{B0DACF74-7D14-4C03-A8B8-912BF0FBE5C8}" destId="{1DDF9011-A37D-44E3-8838-20AA8D36A44F}" srcOrd="2" destOrd="0" presId="urn:microsoft.com/office/officeart/2005/8/layout/vList2"/>
    <dgm:cxn modelId="{59AA18EC-10FD-4A0D-BE75-9FD2F4DEF0B6}" type="presParOf" srcId="{B0DACF74-7D14-4C03-A8B8-912BF0FBE5C8}" destId="{C62ED1E3-D11E-4D84-A822-9C92C4AA5DA5}" srcOrd="3" destOrd="0" presId="urn:microsoft.com/office/officeart/2005/8/layout/vList2"/>
    <dgm:cxn modelId="{141D3562-663C-43F4-9A11-3F8AFD927340}" type="presParOf" srcId="{B0DACF74-7D14-4C03-A8B8-912BF0FBE5C8}" destId="{0545F613-27A3-4AC1-96E4-30770DFEC4BE}" srcOrd="4" destOrd="0" presId="urn:microsoft.com/office/officeart/2005/8/layout/vList2"/>
    <dgm:cxn modelId="{A99A5695-B6A3-426D-9043-03E2C08677B0}" type="presParOf" srcId="{B0DACF74-7D14-4C03-A8B8-912BF0FBE5C8}" destId="{1DE50D6D-397F-43E0-8F7C-468C70A80E1A}" srcOrd="5" destOrd="0" presId="urn:microsoft.com/office/officeart/2005/8/layout/vList2"/>
    <dgm:cxn modelId="{E5F2ADB8-CF0C-4959-A15D-7B48965CFD44}" type="presParOf" srcId="{B0DACF74-7D14-4C03-A8B8-912BF0FBE5C8}" destId="{794335A2-AEA5-4FD8-A87B-8F3E6E927DBB}" srcOrd="6" destOrd="0" presId="urn:microsoft.com/office/officeart/2005/8/layout/vList2"/>
    <dgm:cxn modelId="{F04F8D43-A77B-46EC-859F-6C44595F25B2}" type="presParOf" srcId="{B0DACF74-7D14-4C03-A8B8-912BF0FBE5C8}" destId="{2B1B3A3A-77A9-4CE8-A8E7-F655418D7143}" srcOrd="7" destOrd="0" presId="urn:microsoft.com/office/officeart/2005/8/layout/vList2"/>
    <dgm:cxn modelId="{A5BD8E0F-5DA2-4F98-B2CA-C1F4599A9072}" type="presParOf" srcId="{B0DACF74-7D14-4C03-A8B8-912BF0FBE5C8}" destId="{C9222A43-24AA-437D-BCE9-C6A220F97D1A}" srcOrd="8" destOrd="0" presId="urn:microsoft.com/office/officeart/2005/8/layout/vList2"/>
    <dgm:cxn modelId="{AB750120-16AD-4781-8983-8C804F7C9D90}" type="presParOf" srcId="{B0DACF74-7D14-4C03-A8B8-912BF0FBE5C8}" destId="{F2FE7740-64AD-4B2E-BDFD-B9D8CE19FB12}" srcOrd="9" destOrd="0" presId="urn:microsoft.com/office/officeart/2005/8/layout/vList2"/>
    <dgm:cxn modelId="{D913181C-B63E-4EC5-A7E0-4051B4FCBF09}" type="presParOf" srcId="{B0DACF74-7D14-4C03-A8B8-912BF0FBE5C8}" destId="{EF32A40F-9526-43B6-9072-F8CB207F045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7C7EED-4C04-4E1E-8797-FFA4E954C563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500C662-0ECB-423E-BF1E-9BDF69AF88C5}">
      <dgm:prSet custT="1"/>
      <dgm:spPr/>
      <dgm:t>
        <a:bodyPr/>
        <a:lstStyle/>
        <a:p>
          <a:pPr rtl="0"/>
          <a:r>
            <a:rPr lang="uk-UA" sz="1800" dirty="0" smtClean="0"/>
            <a:t>Побудова контекстної діаграми.                               </a:t>
          </a:r>
          <a:r>
            <a:rPr lang="uk-UA" altLang="uk-UA" sz="1400" i="1" dirty="0" smtClean="0"/>
            <a:t>Для складних систем контекстна діаграма верхнього рівня містить не єдиний головний процес (система), а набір підсистем, з'єднаних потоками даних. </a:t>
          </a:r>
          <a:endParaRPr lang="uk-UA" sz="1400" i="1" dirty="0"/>
        </a:p>
      </dgm:t>
    </dgm:pt>
    <dgm:pt modelId="{D33D24B5-7DC8-44DD-A3C2-B1C1B2A8118E}" type="parTrans" cxnId="{3193E204-E1C2-4A71-9C19-2D61026EA649}">
      <dgm:prSet/>
      <dgm:spPr/>
      <dgm:t>
        <a:bodyPr/>
        <a:lstStyle/>
        <a:p>
          <a:endParaRPr lang="ru-RU"/>
        </a:p>
      </dgm:t>
    </dgm:pt>
    <dgm:pt modelId="{72DDBF38-E064-481C-8873-B0841DB52AE2}" type="sibTrans" cxnId="{3193E204-E1C2-4A71-9C19-2D61026EA649}">
      <dgm:prSet/>
      <dgm:spPr/>
      <dgm:t>
        <a:bodyPr/>
        <a:lstStyle/>
        <a:p>
          <a:endParaRPr lang="ru-RU"/>
        </a:p>
      </dgm:t>
    </dgm:pt>
    <dgm:pt modelId="{546CEAC5-349D-4C04-9662-3E0C5573F6C9}">
      <dgm:prSet/>
      <dgm:spPr/>
      <dgm:t>
        <a:bodyPr/>
        <a:lstStyle/>
        <a:p>
          <a:pPr rtl="0"/>
          <a:r>
            <a:rPr lang="uk-UA" dirty="0" smtClean="0"/>
            <a:t>Побудова діаграм першого рівня полягає в декомпозиції системи (підсистеми), котра є на контекстній діаграмі.</a:t>
          </a:r>
          <a:endParaRPr lang="uk-UA" dirty="0"/>
        </a:p>
      </dgm:t>
    </dgm:pt>
    <dgm:pt modelId="{D7776A67-3E93-4CE0-8C6D-A117DEA4C0C2}" type="parTrans" cxnId="{8E9A67E2-0043-432E-BEAC-0C4D4F58F160}">
      <dgm:prSet/>
      <dgm:spPr/>
      <dgm:t>
        <a:bodyPr/>
        <a:lstStyle/>
        <a:p>
          <a:endParaRPr lang="ru-RU"/>
        </a:p>
      </dgm:t>
    </dgm:pt>
    <dgm:pt modelId="{8EA9DA66-91A4-44B0-B52F-AD216F772E07}" type="sibTrans" cxnId="{8E9A67E2-0043-432E-BEAC-0C4D4F58F160}">
      <dgm:prSet/>
      <dgm:spPr/>
      <dgm:t>
        <a:bodyPr/>
        <a:lstStyle/>
        <a:p>
          <a:endParaRPr lang="ru-RU"/>
        </a:p>
      </dgm:t>
    </dgm:pt>
    <dgm:pt modelId="{98F9341A-1FE9-480D-A1C0-4846A30F754C}">
      <dgm:prSet/>
      <dgm:spPr/>
      <dgm:t>
        <a:bodyPr/>
        <a:lstStyle/>
        <a:p>
          <a:pPr marL="177800" indent="0" rtl="0"/>
          <a:r>
            <a:rPr lang="uk-UA" dirty="0" smtClean="0"/>
            <a:t>Кожна, подія представляється у вигляді процесу з відповідними вхідними і вихідними потоками, накопичувачами даних, зовнішніми сутностями і посиланнями на інші процеси.</a:t>
          </a:r>
          <a:endParaRPr lang="uk-UA" dirty="0"/>
        </a:p>
      </dgm:t>
    </dgm:pt>
    <dgm:pt modelId="{875E6130-D357-465A-874E-3FA0A7676145}" type="parTrans" cxnId="{954CBE85-8D3C-43AC-BE49-91AAFA6E027A}">
      <dgm:prSet/>
      <dgm:spPr/>
      <dgm:t>
        <a:bodyPr/>
        <a:lstStyle/>
        <a:p>
          <a:endParaRPr lang="ru-RU"/>
        </a:p>
      </dgm:t>
    </dgm:pt>
    <dgm:pt modelId="{E557870C-FDA2-4E59-BE2B-8E375B80339B}" type="sibTrans" cxnId="{954CBE85-8D3C-43AC-BE49-91AAFA6E027A}">
      <dgm:prSet/>
      <dgm:spPr/>
      <dgm:t>
        <a:bodyPr/>
        <a:lstStyle/>
        <a:p>
          <a:endParaRPr lang="ru-RU"/>
        </a:p>
      </dgm:t>
    </dgm:pt>
    <dgm:pt modelId="{B3F699E4-BC98-4CB9-A1B2-E76B13786D72}" type="pres">
      <dgm:prSet presAssocID="{2D7C7EED-4C04-4E1E-8797-FFA4E954C56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8CB89396-E955-46DD-A837-79E4B9FBC62C}" type="pres">
      <dgm:prSet presAssocID="{9500C662-0ECB-423E-BF1E-9BDF69AF88C5}" presName="composite" presStyleCnt="0"/>
      <dgm:spPr/>
    </dgm:pt>
    <dgm:pt modelId="{EB86C179-9E21-48CB-BF71-A16E5516508B}" type="pres">
      <dgm:prSet presAssocID="{9500C662-0ECB-423E-BF1E-9BDF69AF88C5}" presName="LShape" presStyleLbl="alignNode1" presStyleIdx="0" presStyleCnt="5"/>
      <dgm:spPr/>
    </dgm:pt>
    <dgm:pt modelId="{73CBCA76-D21D-4545-8009-6B9A937A1E46}" type="pres">
      <dgm:prSet presAssocID="{9500C662-0ECB-423E-BF1E-9BDF69AF88C5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8B832B-63AC-49E5-8752-6F11F431B06D}" type="pres">
      <dgm:prSet presAssocID="{9500C662-0ECB-423E-BF1E-9BDF69AF88C5}" presName="Triangle" presStyleLbl="alignNode1" presStyleIdx="1" presStyleCnt="5"/>
      <dgm:spPr/>
    </dgm:pt>
    <dgm:pt modelId="{AE269C90-6F10-423F-9EB0-C465DB85351A}" type="pres">
      <dgm:prSet presAssocID="{72DDBF38-E064-481C-8873-B0841DB52AE2}" presName="sibTrans" presStyleCnt="0"/>
      <dgm:spPr/>
    </dgm:pt>
    <dgm:pt modelId="{1FFE6F36-1DBA-46BB-ACDB-57FEB8BC9AFD}" type="pres">
      <dgm:prSet presAssocID="{72DDBF38-E064-481C-8873-B0841DB52AE2}" presName="space" presStyleCnt="0"/>
      <dgm:spPr/>
    </dgm:pt>
    <dgm:pt modelId="{EAEFA14E-4341-44E4-8412-4761E6DA013E}" type="pres">
      <dgm:prSet presAssocID="{546CEAC5-349D-4C04-9662-3E0C5573F6C9}" presName="composite" presStyleCnt="0"/>
      <dgm:spPr/>
    </dgm:pt>
    <dgm:pt modelId="{B00F12F9-BA1E-4E7F-A6A0-E01ED23DA252}" type="pres">
      <dgm:prSet presAssocID="{546CEAC5-349D-4C04-9662-3E0C5573F6C9}" presName="LShape" presStyleLbl="alignNode1" presStyleIdx="2" presStyleCnt="5"/>
      <dgm:spPr/>
    </dgm:pt>
    <dgm:pt modelId="{20A0831F-B8AC-404B-AB72-308B3D498710}" type="pres">
      <dgm:prSet presAssocID="{546CEAC5-349D-4C04-9662-3E0C5573F6C9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0D5BDCC-7F1D-4264-AFE3-2E1FDC0B48BE}" type="pres">
      <dgm:prSet presAssocID="{546CEAC5-349D-4C04-9662-3E0C5573F6C9}" presName="Triangle" presStyleLbl="alignNode1" presStyleIdx="3" presStyleCnt="5"/>
      <dgm:spPr/>
    </dgm:pt>
    <dgm:pt modelId="{89E73592-80E0-4750-B849-958FC9D26C6A}" type="pres">
      <dgm:prSet presAssocID="{8EA9DA66-91A4-44B0-B52F-AD216F772E07}" presName="sibTrans" presStyleCnt="0"/>
      <dgm:spPr/>
    </dgm:pt>
    <dgm:pt modelId="{A162ECF9-DD00-432A-AF72-9BB149452D93}" type="pres">
      <dgm:prSet presAssocID="{8EA9DA66-91A4-44B0-B52F-AD216F772E07}" presName="space" presStyleCnt="0"/>
      <dgm:spPr/>
    </dgm:pt>
    <dgm:pt modelId="{9758A058-0493-41D8-B72B-F87F9001C7E9}" type="pres">
      <dgm:prSet presAssocID="{98F9341A-1FE9-480D-A1C0-4846A30F754C}" presName="composite" presStyleCnt="0"/>
      <dgm:spPr/>
    </dgm:pt>
    <dgm:pt modelId="{E6A401E5-EB05-4693-A93D-E10DAD9D2D25}" type="pres">
      <dgm:prSet presAssocID="{98F9341A-1FE9-480D-A1C0-4846A30F754C}" presName="LShape" presStyleLbl="alignNode1" presStyleIdx="4" presStyleCnt="5"/>
      <dgm:spPr/>
    </dgm:pt>
    <dgm:pt modelId="{0CE30709-81A9-46F2-877E-428C957186A9}" type="pres">
      <dgm:prSet presAssocID="{98F9341A-1FE9-480D-A1C0-4846A30F754C}" presName="ParentText" presStyleLbl="revTx" presStyleIdx="2" presStyleCnt="3" custScaleX="105366" custScaleY="997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9ED4AD9-6865-45AC-8D52-032E20911D11}" type="presOf" srcId="{546CEAC5-349D-4C04-9662-3E0C5573F6C9}" destId="{20A0831F-B8AC-404B-AB72-308B3D498710}" srcOrd="0" destOrd="0" presId="urn:microsoft.com/office/officeart/2009/3/layout/StepUpProcess"/>
    <dgm:cxn modelId="{3193E204-E1C2-4A71-9C19-2D61026EA649}" srcId="{2D7C7EED-4C04-4E1E-8797-FFA4E954C563}" destId="{9500C662-0ECB-423E-BF1E-9BDF69AF88C5}" srcOrd="0" destOrd="0" parTransId="{D33D24B5-7DC8-44DD-A3C2-B1C1B2A8118E}" sibTransId="{72DDBF38-E064-481C-8873-B0841DB52AE2}"/>
    <dgm:cxn modelId="{8E9A67E2-0043-432E-BEAC-0C4D4F58F160}" srcId="{2D7C7EED-4C04-4E1E-8797-FFA4E954C563}" destId="{546CEAC5-349D-4C04-9662-3E0C5573F6C9}" srcOrd="1" destOrd="0" parTransId="{D7776A67-3E93-4CE0-8C6D-A117DEA4C0C2}" sibTransId="{8EA9DA66-91A4-44B0-B52F-AD216F772E07}"/>
    <dgm:cxn modelId="{954CBE85-8D3C-43AC-BE49-91AAFA6E027A}" srcId="{2D7C7EED-4C04-4E1E-8797-FFA4E954C563}" destId="{98F9341A-1FE9-480D-A1C0-4846A30F754C}" srcOrd="2" destOrd="0" parTransId="{875E6130-D357-465A-874E-3FA0A7676145}" sibTransId="{E557870C-FDA2-4E59-BE2B-8E375B80339B}"/>
    <dgm:cxn modelId="{87221A27-FFF1-40F3-B5AB-DF0BDDCF802F}" type="presOf" srcId="{2D7C7EED-4C04-4E1E-8797-FFA4E954C563}" destId="{B3F699E4-BC98-4CB9-A1B2-E76B13786D72}" srcOrd="0" destOrd="0" presId="urn:microsoft.com/office/officeart/2009/3/layout/StepUpProcess"/>
    <dgm:cxn modelId="{7CBBC6CB-F8A3-4035-AD3D-1CBAB7A7AD97}" type="presOf" srcId="{9500C662-0ECB-423E-BF1E-9BDF69AF88C5}" destId="{73CBCA76-D21D-4545-8009-6B9A937A1E46}" srcOrd="0" destOrd="0" presId="urn:microsoft.com/office/officeart/2009/3/layout/StepUpProcess"/>
    <dgm:cxn modelId="{D903A1C3-89C2-4EF8-9E65-688BF35E0F33}" type="presOf" srcId="{98F9341A-1FE9-480D-A1C0-4846A30F754C}" destId="{0CE30709-81A9-46F2-877E-428C957186A9}" srcOrd="0" destOrd="0" presId="urn:microsoft.com/office/officeart/2009/3/layout/StepUpProcess"/>
    <dgm:cxn modelId="{AA252972-98EF-4046-B535-C041F06B1040}" type="presParOf" srcId="{B3F699E4-BC98-4CB9-A1B2-E76B13786D72}" destId="{8CB89396-E955-46DD-A837-79E4B9FBC62C}" srcOrd="0" destOrd="0" presId="urn:microsoft.com/office/officeart/2009/3/layout/StepUpProcess"/>
    <dgm:cxn modelId="{6993F9EA-803D-4DA5-A2D7-6A44457EA53D}" type="presParOf" srcId="{8CB89396-E955-46DD-A837-79E4B9FBC62C}" destId="{EB86C179-9E21-48CB-BF71-A16E5516508B}" srcOrd="0" destOrd="0" presId="urn:microsoft.com/office/officeart/2009/3/layout/StepUpProcess"/>
    <dgm:cxn modelId="{54DC0E58-C320-49CE-AF9E-09B15B1CC6C0}" type="presParOf" srcId="{8CB89396-E955-46DD-A837-79E4B9FBC62C}" destId="{73CBCA76-D21D-4545-8009-6B9A937A1E46}" srcOrd="1" destOrd="0" presId="urn:microsoft.com/office/officeart/2009/3/layout/StepUpProcess"/>
    <dgm:cxn modelId="{D890F81B-B003-4041-B36A-7199FD8A0059}" type="presParOf" srcId="{8CB89396-E955-46DD-A837-79E4B9FBC62C}" destId="{FC8B832B-63AC-49E5-8752-6F11F431B06D}" srcOrd="2" destOrd="0" presId="urn:microsoft.com/office/officeart/2009/3/layout/StepUpProcess"/>
    <dgm:cxn modelId="{F8E2C0BB-DB0B-4F16-B2D2-83B1FD39B06B}" type="presParOf" srcId="{B3F699E4-BC98-4CB9-A1B2-E76B13786D72}" destId="{AE269C90-6F10-423F-9EB0-C465DB85351A}" srcOrd="1" destOrd="0" presId="urn:microsoft.com/office/officeart/2009/3/layout/StepUpProcess"/>
    <dgm:cxn modelId="{0980A270-4BC9-4C38-A6C0-53D63686A9F9}" type="presParOf" srcId="{AE269C90-6F10-423F-9EB0-C465DB85351A}" destId="{1FFE6F36-1DBA-46BB-ACDB-57FEB8BC9AFD}" srcOrd="0" destOrd="0" presId="urn:microsoft.com/office/officeart/2009/3/layout/StepUpProcess"/>
    <dgm:cxn modelId="{17785A2F-AC98-4721-A422-5E3636D58A4F}" type="presParOf" srcId="{B3F699E4-BC98-4CB9-A1B2-E76B13786D72}" destId="{EAEFA14E-4341-44E4-8412-4761E6DA013E}" srcOrd="2" destOrd="0" presId="urn:microsoft.com/office/officeart/2009/3/layout/StepUpProcess"/>
    <dgm:cxn modelId="{63407C57-CFC6-4DC8-B33C-723F25B6A925}" type="presParOf" srcId="{EAEFA14E-4341-44E4-8412-4761E6DA013E}" destId="{B00F12F9-BA1E-4E7F-A6A0-E01ED23DA252}" srcOrd="0" destOrd="0" presId="urn:microsoft.com/office/officeart/2009/3/layout/StepUpProcess"/>
    <dgm:cxn modelId="{D107D71E-407F-40B5-A5C4-642471FC48B0}" type="presParOf" srcId="{EAEFA14E-4341-44E4-8412-4761E6DA013E}" destId="{20A0831F-B8AC-404B-AB72-308B3D498710}" srcOrd="1" destOrd="0" presId="urn:microsoft.com/office/officeart/2009/3/layout/StepUpProcess"/>
    <dgm:cxn modelId="{DEBF3328-EE8F-4949-B6ED-41DB29AC5038}" type="presParOf" srcId="{EAEFA14E-4341-44E4-8412-4761E6DA013E}" destId="{70D5BDCC-7F1D-4264-AFE3-2E1FDC0B48BE}" srcOrd="2" destOrd="0" presId="urn:microsoft.com/office/officeart/2009/3/layout/StepUpProcess"/>
    <dgm:cxn modelId="{F04FBE2E-A403-446F-89FD-5FA6B8233FE8}" type="presParOf" srcId="{B3F699E4-BC98-4CB9-A1B2-E76B13786D72}" destId="{89E73592-80E0-4750-B849-958FC9D26C6A}" srcOrd="3" destOrd="0" presId="urn:microsoft.com/office/officeart/2009/3/layout/StepUpProcess"/>
    <dgm:cxn modelId="{F45D5DAD-1262-44B8-B05F-9145712B1BE7}" type="presParOf" srcId="{89E73592-80E0-4750-B849-958FC9D26C6A}" destId="{A162ECF9-DD00-432A-AF72-9BB149452D93}" srcOrd="0" destOrd="0" presId="urn:microsoft.com/office/officeart/2009/3/layout/StepUpProcess"/>
    <dgm:cxn modelId="{3517A318-BA5C-4944-982C-92A248C7E17D}" type="presParOf" srcId="{B3F699E4-BC98-4CB9-A1B2-E76B13786D72}" destId="{9758A058-0493-41D8-B72B-F87F9001C7E9}" srcOrd="4" destOrd="0" presId="urn:microsoft.com/office/officeart/2009/3/layout/StepUpProcess"/>
    <dgm:cxn modelId="{01C1E233-53B5-46C8-89EE-E6D6E6CE33AB}" type="presParOf" srcId="{9758A058-0493-41D8-B72B-F87F9001C7E9}" destId="{E6A401E5-EB05-4693-A93D-E10DAD9D2D25}" srcOrd="0" destOrd="0" presId="urn:microsoft.com/office/officeart/2009/3/layout/StepUpProcess"/>
    <dgm:cxn modelId="{3AF6E08C-58EA-4772-807B-86B2A3FF960C}" type="presParOf" srcId="{9758A058-0493-41D8-B72B-F87F9001C7E9}" destId="{0CE30709-81A9-46F2-877E-428C957186A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0C0275-F2B6-433C-9896-4CE1D799BC70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0782C46-94B7-4CB4-9E66-B529D8F09FF2}">
      <dgm:prSet/>
      <dgm:spPr/>
      <dgm:t>
        <a:bodyPr/>
        <a:lstStyle/>
        <a:p>
          <a:pPr rtl="0"/>
          <a:r>
            <a:rPr lang="uk-UA" b="1" dirty="0" smtClean="0">
              <a:solidFill>
                <a:schemeClr val="tx1"/>
              </a:solidFill>
            </a:rPr>
            <a:t>правило балансування</a:t>
          </a:r>
          <a:endParaRPr lang="uk-UA" dirty="0">
            <a:solidFill>
              <a:schemeClr val="tx1"/>
            </a:solidFill>
          </a:endParaRPr>
        </a:p>
      </dgm:t>
    </dgm:pt>
    <dgm:pt modelId="{446DFE15-5E1F-47E9-95E5-0EBA5111A2E8}" type="parTrans" cxnId="{50BFB409-A225-42C4-A301-8A031C46C7BE}">
      <dgm:prSet/>
      <dgm:spPr/>
      <dgm:t>
        <a:bodyPr/>
        <a:lstStyle/>
        <a:p>
          <a:endParaRPr lang="ru-RU"/>
        </a:p>
      </dgm:t>
    </dgm:pt>
    <dgm:pt modelId="{0584C988-41C3-4ED2-A70F-C1957E66DF90}" type="sibTrans" cxnId="{50BFB409-A225-42C4-A301-8A031C46C7BE}">
      <dgm:prSet/>
      <dgm:spPr/>
      <dgm:t>
        <a:bodyPr/>
        <a:lstStyle/>
        <a:p>
          <a:endParaRPr lang="ru-RU"/>
        </a:p>
      </dgm:t>
    </dgm:pt>
    <dgm:pt modelId="{340DCDB7-9084-4913-A253-1777BEBB38E9}">
      <dgm:prSet/>
      <dgm:spPr/>
      <dgm:t>
        <a:bodyPr/>
        <a:lstStyle/>
        <a:p>
          <a:pPr rtl="0"/>
          <a:r>
            <a:rPr lang="uk-UA" b="1" dirty="0" smtClean="0">
              <a:solidFill>
                <a:schemeClr val="tx1"/>
              </a:solidFill>
            </a:rPr>
            <a:t>правило нумерації</a:t>
          </a:r>
          <a:endParaRPr lang="uk-UA" dirty="0">
            <a:solidFill>
              <a:schemeClr val="tx1"/>
            </a:solidFill>
          </a:endParaRPr>
        </a:p>
      </dgm:t>
    </dgm:pt>
    <dgm:pt modelId="{7EA73058-3DC7-497C-8FC3-DE91B0B3054C}" type="parTrans" cxnId="{8E6F8260-01A3-4D72-8133-3B0AAABFD686}">
      <dgm:prSet/>
      <dgm:spPr/>
      <dgm:t>
        <a:bodyPr/>
        <a:lstStyle/>
        <a:p>
          <a:endParaRPr lang="ru-RU"/>
        </a:p>
      </dgm:t>
    </dgm:pt>
    <dgm:pt modelId="{7A48012B-35DF-448C-A545-7A91583F04B3}" type="sibTrans" cxnId="{8E6F8260-01A3-4D72-8133-3B0AAABFD686}">
      <dgm:prSet/>
      <dgm:spPr/>
      <dgm:t>
        <a:bodyPr/>
        <a:lstStyle/>
        <a:p>
          <a:endParaRPr lang="ru-RU"/>
        </a:p>
      </dgm:t>
    </dgm:pt>
    <dgm:pt modelId="{13205475-EBCB-4198-B6AC-301FD4BA7D9B}">
      <dgm:prSet/>
      <dgm:spPr/>
      <dgm:t>
        <a:bodyPr/>
        <a:lstStyle/>
        <a:p>
          <a:pPr rtl="0"/>
          <a:r>
            <a:rPr lang="uk-UA" smtClean="0"/>
            <a:t>при деталізації підсистеми або процесу </a:t>
          </a:r>
          <a:r>
            <a:rPr lang="uk-UA" dirty="0" err="1" smtClean="0"/>
            <a:t>деталізуюча</a:t>
          </a:r>
          <a:r>
            <a:rPr lang="uk-UA" dirty="0" smtClean="0"/>
            <a:t> діаграма в якості зовнішніх джерел  чи приймачів даних може мати лише ті  компоненти (підсистеми, процеси, зовнішні сутності, накопичувачі даних), з котрими мають інформаційний зв'язок підсистема чи процес на батьківській діаграмі;</a:t>
          </a:r>
          <a:endParaRPr lang="uk-UA" dirty="0"/>
        </a:p>
      </dgm:t>
    </dgm:pt>
    <dgm:pt modelId="{3F3C8CD3-C4E9-472A-8744-BDE8E23963B6}" type="parTrans" cxnId="{867800AB-2546-44E2-9093-B12DE41609AC}">
      <dgm:prSet/>
      <dgm:spPr/>
      <dgm:t>
        <a:bodyPr/>
        <a:lstStyle/>
        <a:p>
          <a:endParaRPr lang="ru-RU"/>
        </a:p>
      </dgm:t>
    </dgm:pt>
    <dgm:pt modelId="{FD965D62-9024-46B2-8020-A6B48F7AB890}" type="sibTrans" cxnId="{867800AB-2546-44E2-9093-B12DE41609AC}">
      <dgm:prSet/>
      <dgm:spPr/>
      <dgm:t>
        <a:bodyPr/>
        <a:lstStyle/>
        <a:p>
          <a:endParaRPr lang="ru-RU"/>
        </a:p>
      </dgm:t>
    </dgm:pt>
    <dgm:pt modelId="{67BE9129-E2DC-4215-BF20-9AB4AE8A02A5}">
      <dgm:prSet/>
      <dgm:spPr/>
      <dgm:t>
        <a:bodyPr/>
        <a:lstStyle/>
        <a:p>
          <a:pPr rtl="0"/>
          <a:r>
            <a:rPr lang="uk-UA" smtClean="0"/>
            <a:t>при </a:t>
          </a:r>
          <a:r>
            <a:rPr lang="uk-UA" dirty="0" smtClean="0"/>
            <a:t>деталізації процесів повинна підтримуватись  їх ієрархічна нумерація. Наприклад, процеси, </a:t>
          </a:r>
          <a:r>
            <a:rPr lang="uk-UA" dirty="0" err="1" smtClean="0"/>
            <a:t>деталізуючі</a:t>
          </a:r>
          <a:r>
            <a:rPr lang="uk-UA" dirty="0" smtClean="0"/>
            <a:t> процес з номером 12, отримають номери 12.1, 12.2, 12.З и </a:t>
          </a:r>
          <a:r>
            <a:rPr lang="uk-UA" dirty="0" err="1" smtClean="0"/>
            <a:t>т.д</a:t>
          </a:r>
          <a:r>
            <a:rPr lang="uk-UA" dirty="0" smtClean="0"/>
            <a:t>.</a:t>
          </a:r>
          <a:endParaRPr lang="uk-UA" dirty="0"/>
        </a:p>
      </dgm:t>
    </dgm:pt>
    <dgm:pt modelId="{54A246A6-C455-4D40-A0AE-63D85E852429}" type="parTrans" cxnId="{EC258F3E-427E-414C-BB42-DF7C43AFEC10}">
      <dgm:prSet/>
      <dgm:spPr/>
      <dgm:t>
        <a:bodyPr/>
        <a:lstStyle/>
        <a:p>
          <a:endParaRPr lang="ru-RU"/>
        </a:p>
      </dgm:t>
    </dgm:pt>
    <dgm:pt modelId="{DAC953BF-BC41-4D75-8D7D-7EC4BEB4E02E}" type="sibTrans" cxnId="{EC258F3E-427E-414C-BB42-DF7C43AFEC10}">
      <dgm:prSet/>
      <dgm:spPr/>
      <dgm:t>
        <a:bodyPr/>
        <a:lstStyle/>
        <a:p>
          <a:endParaRPr lang="ru-RU"/>
        </a:p>
      </dgm:t>
    </dgm:pt>
    <dgm:pt modelId="{3AF60E28-853C-4B4D-A8ED-45895147E0A2}" type="pres">
      <dgm:prSet presAssocID="{940C0275-F2B6-433C-9896-4CE1D799BC7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50AA97E-0085-4164-BC9F-9CFA0EA5084C}" type="pres">
      <dgm:prSet presAssocID="{60782C46-94B7-4CB4-9E66-B529D8F09FF2}" presName="parentLin" presStyleCnt="0"/>
      <dgm:spPr/>
    </dgm:pt>
    <dgm:pt modelId="{B24AE599-4B01-41EB-919D-5ADDDF55D968}" type="pres">
      <dgm:prSet presAssocID="{60782C46-94B7-4CB4-9E66-B529D8F09FF2}" presName="parentLeftMargin" presStyleLbl="node1" presStyleIdx="0" presStyleCnt="2"/>
      <dgm:spPr/>
      <dgm:t>
        <a:bodyPr/>
        <a:lstStyle/>
        <a:p>
          <a:endParaRPr lang="uk-UA"/>
        </a:p>
      </dgm:t>
    </dgm:pt>
    <dgm:pt modelId="{A8C75CDC-DF11-4A58-81AD-551967EEE65C}" type="pres">
      <dgm:prSet presAssocID="{60782C46-94B7-4CB4-9E66-B529D8F09F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AFE5AF9-F72C-4EAE-BE34-27819EE21D57}" type="pres">
      <dgm:prSet presAssocID="{60782C46-94B7-4CB4-9E66-B529D8F09FF2}" presName="negativeSpace" presStyleCnt="0"/>
      <dgm:spPr/>
    </dgm:pt>
    <dgm:pt modelId="{91ECBE72-D0E4-4400-AD23-D9D11B8E54D2}" type="pres">
      <dgm:prSet presAssocID="{60782C46-94B7-4CB4-9E66-B529D8F09FF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6CCC73C-4B62-4325-B185-6017FB9C6417}" type="pres">
      <dgm:prSet presAssocID="{0584C988-41C3-4ED2-A70F-C1957E66DF90}" presName="spaceBetweenRectangles" presStyleCnt="0"/>
      <dgm:spPr/>
    </dgm:pt>
    <dgm:pt modelId="{A0F4A4F5-0FB3-4C9E-8A01-E2EAB1331505}" type="pres">
      <dgm:prSet presAssocID="{340DCDB7-9084-4913-A253-1777BEBB38E9}" presName="parentLin" presStyleCnt="0"/>
      <dgm:spPr/>
    </dgm:pt>
    <dgm:pt modelId="{1491A043-0E7A-4652-8F65-8C7762E7242F}" type="pres">
      <dgm:prSet presAssocID="{340DCDB7-9084-4913-A253-1777BEBB38E9}" presName="parentLeftMargin" presStyleLbl="node1" presStyleIdx="0" presStyleCnt="2"/>
      <dgm:spPr/>
      <dgm:t>
        <a:bodyPr/>
        <a:lstStyle/>
        <a:p>
          <a:endParaRPr lang="uk-UA"/>
        </a:p>
      </dgm:t>
    </dgm:pt>
    <dgm:pt modelId="{A59662FD-3C4A-4186-BA42-817AD72C06DA}" type="pres">
      <dgm:prSet presAssocID="{340DCDB7-9084-4913-A253-1777BEBB38E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6B1660E-FC11-45C5-ACCE-46E243EF6734}" type="pres">
      <dgm:prSet presAssocID="{340DCDB7-9084-4913-A253-1777BEBB38E9}" presName="negativeSpace" presStyleCnt="0"/>
      <dgm:spPr/>
    </dgm:pt>
    <dgm:pt modelId="{F1DCDF2B-23AE-44FB-8427-831DE49479C1}" type="pres">
      <dgm:prSet presAssocID="{340DCDB7-9084-4913-A253-1777BEBB38E9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2BA27E7-E53E-47A0-B345-DB2D1DBD5D4A}" type="presOf" srcId="{60782C46-94B7-4CB4-9E66-B529D8F09FF2}" destId="{A8C75CDC-DF11-4A58-81AD-551967EEE65C}" srcOrd="1" destOrd="0" presId="urn:microsoft.com/office/officeart/2005/8/layout/list1"/>
    <dgm:cxn modelId="{50BFB409-A225-42C4-A301-8A031C46C7BE}" srcId="{940C0275-F2B6-433C-9896-4CE1D799BC70}" destId="{60782C46-94B7-4CB4-9E66-B529D8F09FF2}" srcOrd="0" destOrd="0" parTransId="{446DFE15-5E1F-47E9-95E5-0EBA5111A2E8}" sibTransId="{0584C988-41C3-4ED2-A70F-C1957E66DF90}"/>
    <dgm:cxn modelId="{8E6F8260-01A3-4D72-8133-3B0AAABFD686}" srcId="{940C0275-F2B6-433C-9896-4CE1D799BC70}" destId="{340DCDB7-9084-4913-A253-1777BEBB38E9}" srcOrd="1" destOrd="0" parTransId="{7EA73058-3DC7-497C-8FC3-DE91B0B3054C}" sibTransId="{7A48012B-35DF-448C-A545-7A91583F04B3}"/>
    <dgm:cxn modelId="{EC258F3E-427E-414C-BB42-DF7C43AFEC10}" srcId="{340DCDB7-9084-4913-A253-1777BEBB38E9}" destId="{67BE9129-E2DC-4215-BF20-9AB4AE8A02A5}" srcOrd="0" destOrd="0" parTransId="{54A246A6-C455-4D40-A0AE-63D85E852429}" sibTransId="{DAC953BF-BC41-4D75-8D7D-7EC4BEB4E02E}"/>
    <dgm:cxn modelId="{CB3AD610-8AB5-43AD-8E9B-ACA60BF1EE69}" type="presOf" srcId="{940C0275-F2B6-433C-9896-4CE1D799BC70}" destId="{3AF60E28-853C-4B4D-A8ED-45895147E0A2}" srcOrd="0" destOrd="0" presId="urn:microsoft.com/office/officeart/2005/8/layout/list1"/>
    <dgm:cxn modelId="{867800AB-2546-44E2-9093-B12DE41609AC}" srcId="{60782C46-94B7-4CB4-9E66-B529D8F09FF2}" destId="{13205475-EBCB-4198-B6AC-301FD4BA7D9B}" srcOrd="0" destOrd="0" parTransId="{3F3C8CD3-C4E9-472A-8744-BDE8E23963B6}" sibTransId="{FD965D62-9024-46B2-8020-A6B48F7AB890}"/>
    <dgm:cxn modelId="{8EBBB2D9-D4F3-4299-871C-0CC32D8096A1}" type="presOf" srcId="{340DCDB7-9084-4913-A253-1777BEBB38E9}" destId="{1491A043-0E7A-4652-8F65-8C7762E7242F}" srcOrd="0" destOrd="0" presId="urn:microsoft.com/office/officeart/2005/8/layout/list1"/>
    <dgm:cxn modelId="{2FC989A5-EBD3-4CC1-BAC3-914773852639}" type="presOf" srcId="{60782C46-94B7-4CB4-9E66-B529D8F09FF2}" destId="{B24AE599-4B01-41EB-919D-5ADDDF55D968}" srcOrd="0" destOrd="0" presId="urn:microsoft.com/office/officeart/2005/8/layout/list1"/>
    <dgm:cxn modelId="{D5FB8295-A3C6-4BE5-AE9E-3ACA2A05F50D}" type="presOf" srcId="{67BE9129-E2DC-4215-BF20-9AB4AE8A02A5}" destId="{F1DCDF2B-23AE-44FB-8427-831DE49479C1}" srcOrd="0" destOrd="0" presId="urn:microsoft.com/office/officeart/2005/8/layout/list1"/>
    <dgm:cxn modelId="{C05DE9A5-0ACC-49E1-9561-ECEB8704F0D5}" type="presOf" srcId="{340DCDB7-9084-4913-A253-1777BEBB38E9}" destId="{A59662FD-3C4A-4186-BA42-817AD72C06DA}" srcOrd="1" destOrd="0" presId="urn:microsoft.com/office/officeart/2005/8/layout/list1"/>
    <dgm:cxn modelId="{1607EFAE-7EA8-4968-9E0A-F306E136A4B9}" type="presOf" srcId="{13205475-EBCB-4198-B6AC-301FD4BA7D9B}" destId="{91ECBE72-D0E4-4400-AD23-D9D11B8E54D2}" srcOrd="0" destOrd="0" presId="urn:microsoft.com/office/officeart/2005/8/layout/list1"/>
    <dgm:cxn modelId="{82E674E3-87F5-406E-8C99-C95D06B7D62A}" type="presParOf" srcId="{3AF60E28-853C-4B4D-A8ED-45895147E0A2}" destId="{650AA97E-0085-4164-BC9F-9CFA0EA5084C}" srcOrd="0" destOrd="0" presId="urn:microsoft.com/office/officeart/2005/8/layout/list1"/>
    <dgm:cxn modelId="{111E4605-FB8A-464D-B516-165299772D27}" type="presParOf" srcId="{650AA97E-0085-4164-BC9F-9CFA0EA5084C}" destId="{B24AE599-4B01-41EB-919D-5ADDDF55D968}" srcOrd="0" destOrd="0" presId="urn:microsoft.com/office/officeart/2005/8/layout/list1"/>
    <dgm:cxn modelId="{AD7232A9-B4E0-42FC-9C41-9E1C920CCA07}" type="presParOf" srcId="{650AA97E-0085-4164-BC9F-9CFA0EA5084C}" destId="{A8C75CDC-DF11-4A58-81AD-551967EEE65C}" srcOrd="1" destOrd="0" presId="urn:microsoft.com/office/officeart/2005/8/layout/list1"/>
    <dgm:cxn modelId="{8CD9E133-24CC-42AF-A7A9-EBA2BE3576E0}" type="presParOf" srcId="{3AF60E28-853C-4B4D-A8ED-45895147E0A2}" destId="{5AFE5AF9-F72C-4EAE-BE34-27819EE21D57}" srcOrd="1" destOrd="0" presId="urn:microsoft.com/office/officeart/2005/8/layout/list1"/>
    <dgm:cxn modelId="{E143CDF8-877F-4C2A-B025-D7055032F6CF}" type="presParOf" srcId="{3AF60E28-853C-4B4D-A8ED-45895147E0A2}" destId="{91ECBE72-D0E4-4400-AD23-D9D11B8E54D2}" srcOrd="2" destOrd="0" presId="urn:microsoft.com/office/officeart/2005/8/layout/list1"/>
    <dgm:cxn modelId="{E3CE8FF8-8494-4735-8DAC-C2E5D4C402F2}" type="presParOf" srcId="{3AF60E28-853C-4B4D-A8ED-45895147E0A2}" destId="{06CCC73C-4B62-4325-B185-6017FB9C6417}" srcOrd="3" destOrd="0" presId="urn:microsoft.com/office/officeart/2005/8/layout/list1"/>
    <dgm:cxn modelId="{8B771DFA-7832-40A4-8A65-6613B8520076}" type="presParOf" srcId="{3AF60E28-853C-4B4D-A8ED-45895147E0A2}" destId="{A0F4A4F5-0FB3-4C9E-8A01-E2EAB1331505}" srcOrd="4" destOrd="0" presId="urn:microsoft.com/office/officeart/2005/8/layout/list1"/>
    <dgm:cxn modelId="{046E4B42-1A7F-46DC-B467-4CC71AFDABD7}" type="presParOf" srcId="{A0F4A4F5-0FB3-4C9E-8A01-E2EAB1331505}" destId="{1491A043-0E7A-4652-8F65-8C7762E7242F}" srcOrd="0" destOrd="0" presId="urn:microsoft.com/office/officeart/2005/8/layout/list1"/>
    <dgm:cxn modelId="{D1715FF4-D4E6-4DAD-AFAC-31D2854C7183}" type="presParOf" srcId="{A0F4A4F5-0FB3-4C9E-8A01-E2EAB1331505}" destId="{A59662FD-3C4A-4186-BA42-817AD72C06DA}" srcOrd="1" destOrd="0" presId="urn:microsoft.com/office/officeart/2005/8/layout/list1"/>
    <dgm:cxn modelId="{65EE2C7D-AA6E-4633-9F54-92BAAC1625A9}" type="presParOf" srcId="{3AF60E28-853C-4B4D-A8ED-45895147E0A2}" destId="{D6B1660E-FC11-45C5-ACCE-46E243EF6734}" srcOrd="5" destOrd="0" presId="urn:microsoft.com/office/officeart/2005/8/layout/list1"/>
    <dgm:cxn modelId="{26809CAA-378E-4953-ACBE-8F016F27F51F}" type="presParOf" srcId="{3AF60E28-853C-4B4D-A8ED-45895147E0A2}" destId="{F1DCDF2B-23AE-44FB-8427-831DE49479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67384F-A3BF-4834-A848-611150CAC922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AA69556E-28A4-43A3-8799-63361522620A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Процес декомпозиції продовжується до тих пір, поки процеси можуть бути ефективно описані з допомогою коротких специфікацій процесів.</a:t>
          </a:r>
          <a:endParaRPr lang="uk-UA" dirty="0">
            <a:solidFill>
              <a:schemeClr val="tx1"/>
            </a:solidFill>
          </a:endParaRPr>
        </a:p>
      </dgm:t>
    </dgm:pt>
    <dgm:pt modelId="{A19C8223-9825-4B22-945A-565AE85483E0}" type="parTrans" cxnId="{A2E28810-A364-4412-A372-210E373CF42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EE0A9E0-7AEB-44C4-B4F0-6AA089E345B7}" type="sibTrans" cxnId="{A2E28810-A364-4412-A372-210E373CF42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BFE006E-0071-40D5-B9D6-FF9C11C5CF39}">
      <dgm:prSet/>
      <dgm:spPr/>
      <dgm:t>
        <a:bodyPr/>
        <a:lstStyle/>
        <a:p>
          <a:pPr rtl="0"/>
          <a:r>
            <a:rPr lang="uk-UA" smtClean="0">
              <a:solidFill>
                <a:schemeClr val="tx1"/>
              </a:solidFill>
            </a:rPr>
            <a:t>Специфікація процесу повинна формулювати основні функції процесу таким чином, щоб в подальшому спеціаліст, який виконує реалізацію проекта, зміг виконати їх чи розробити відповідну програму. </a:t>
          </a:r>
          <a:endParaRPr lang="uk-UA">
            <a:solidFill>
              <a:schemeClr val="tx1"/>
            </a:solidFill>
          </a:endParaRPr>
        </a:p>
      </dgm:t>
    </dgm:pt>
    <dgm:pt modelId="{3660FEB3-09F7-40B4-8C96-BF061688171B}" type="parTrans" cxnId="{EC6EBB40-3134-4502-A77A-9C3C30EA96E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247588F-7072-43BB-BF26-1864421D1E14}" type="sibTrans" cxnId="{EC6EBB40-3134-4502-A77A-9C3C30EA96E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C06DA3C-DE44-4C5A-8654-F764907325F0}" type="pres">
      <dgm:prSet presAssocID="{0267384F-A3BF-4834-A848-611150CAC92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645BA11-A834-4C6C-9862-54D2AE6194E8}" type="pres">
      <dgm:prSet presAssocID="{AA69556E-28A4-43A3-8799-63361522620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66C77AA-4EDE-4A36-B996-5672CE175DB9}" type="pres">
      <dgm:prSet presAssocID="{1EE0A9E0-7AEB-44C4-B4F0-6AA089E345B7}" presName="spacer" presStyleCnt="0"/>
      <dgm:spPr/>
    </dgm:pt>
    <dgm:pt modelId="{40DA3AEC-E035-43E6-B26C-508FB2A3B61F}" type="pres">
      <dgm:prSet presAssocID="{CBFE006E-0071-40D5-B9D6-FF9C11C5CF3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C6EBB40-3134-4502-A77A-9C3C30EA96E2}" srcId="{0267384F-A3BF-4834-A848-611150CAC922}" destId="{CBFE006E-0071-40D5-B9D6-FF9C11C5CF39}" srcOrd="1" destOrd="0" parTransId="{3660FEB3-09F7-40B4-8C96-BF061688171B}" sibTransId="{E247588F-7072-43BB-BF26-1864421D1E14}"/>
    <dgm:cxn modelId="{A2E28810-A364-4412-A372-210E373CF42E}" srcId="{0267384F-A3BF-4834-A848-611150CAC922}" destId="{AA69556E-28A4-43A3-8799-63361522620A}" srcOrd="0" destOrd="0" parTransId="{A19C8223-9825-4B22-945A-565AE85483E0}" sibTransId="{1EE0A9E0-7AEB-44C4-B4F0-6AA089E345B7}"/>
    <dgm:cxn modelId="{C442D976-7CD0-484B-B1F9-ABE57DD42782}" type="presOf" srcId="{CBFE006E-0071-40D5-B9D6-FF9C11C5CF39}" destId="{40DA3AEC-E035-43E6-B26C-508FB2A3B61F}" srcOrd="0" destOrd="0" presId="urn:microsoft.com/office/officeart/2005/8/layout/vList2"/>
    <dgm:cxn modelId="{68F38964-0AC5-4335-9E23-A4F1E5DAC108}" type="presOf" srcId="{AA69556E-28A4-43A3-8799-63361522620A}" destId="{8645BA11-A834-4C6C-9862-54D2AE6194E8}" srcOrd="0" destOrd="0" presId="urn:microsoft.com/office/officeart/2005/8/layout/vList2"/>
    <dgm:cxn modelId="{B225B470-31A1-49AC-AE8E-34CE23C3D14B}" type="presOf" srcId="{0267384F-A3BF-4834-A848-611150CAC922}" destId="{5C06DA3C-DE44-4C5A-8654-F764907325F0}" srcOrd="0" destOrd="0" presId="urn:microsoft.com/office/officeart/2005/8/layout/vList2"/>
    <dgm:cxn modelId="{81847645-2FDF-4CFB-8C81-5532AFF69715}" type="presParOf" srcId="{5C06DA3C-DE44-4C5A-8654-F764907325F0}" destId="{8645BA11-A834-4C6C-9862-54D2AE6194E8}" srcOrd="0" destOrd="0" presId="urn:microsoft.com/office/officeart/2005/8/layout/vList2"/>
    <dgm:cxn modelId="{F56EF96A-3143-41B2-B5D4-925D965FB635}" type="presParOf" srcId="{5C06DA3C-DE44-4C5A-8654-F764907325F0}" destId="{B66C77AA-4EDE-4A36-B996-5672CE175DB9}" srcOrd="1" destOrd="0" presId="urn:microsoft.com/office/officeart/2005/8/layout/vList2"/>
    <dgm:cxn modelId="{CC83210D-6BC0-4464-B4C2-93D57917DE41}" type="presParOf" srcId="{5C06DA3C-DE44-4C5A-8654-F764907325F0}" destId="{40DA3AEC-E035-43E6-B26C-508FB2A3B61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9141C0-706B-4AA3-9FE7-E8032F903EE7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78DF0E2B-8996-4CEB-805F-ADD23A4E502D}">
      <dgm:prSet/>
      <dgm:spPr/>
      <dgm:t>
        <a:bodyPr/>
        <a:lstStyle/>
        <a:p>
          <a:pPr rtl="0"/>
          <a:r>
            <a:rPr lang="uk-UA" b="1" smtClean="0">
              <a:solidFill>
                <a:schemeClr val="tx1"/>
              </a:solidFill>
            </a:rPr>
            <a:t>наявність у процесу відносно невеликої кількості вхідних і вихідних потоків даних (2 - 3 потоки);</a:t>
          </a:r>
          <a:endParaRPr lang="uk-UA" b="1">
            <a:solidFill>
              <a:schemeClr val="tx1"/>
            </a:solidFill>
          </a:endParaRPr>
        </a:p>
      </dgm:t>
    </dgm:pt>
    <dgm:pt modelId="{784692F5-1E65-465E-BEF7-D4F50DFAFA54}" type="parTrans" cxnId="{DAF06A58-E479-4644-A2C0-BC157CAD774D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89592F7A-7913-42E5-8C2F-0FDC22607722}" type="sibTrans" cxnId="{DAF06A58-E479-4644-A2C0-BC157CAD774D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F73AD32B-0A0B-48C2-81C3-82A8762D5C2E}">
      <dgm:prSet/>
      <dgm:spPr/>
      <dgm:t>
        <a:bodyPr/>
        <a:lstStyle/>
        <a:p>
          <a:pPr rtl="0"/>
          <a:r>
            <a:rPr lang="uk-UA" b="1" smtClean="0">
              <a:solidFill>
                <a:schemeClr val="tx1"/>
              </a:solidFill>
            </a:rPr>
            <a:t>можливість опису перетворення даних процесом у вигляді послідовного алгоритма;</a:t>
          </a:r>
          <a:endParaRPr lang="uk-UA" b="1">
            <a:solidFill>
              <a:schemeClr val="tx1"/>
            </a:solidFill>
          </a:endParaRPr>
        </a:p>
      </dgm:t>
    </dgm:pt>
    <dgm:pt modelId="{4BF0FBC1-E4FD-4A1D-ADCF-8940842C6B69}" type="parTrans" cxnId="{5C135C7F-E748-456D-A00A-362C162874FF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37DAD340-D460-4384-AE43-844018A2A87C}" type="sibTrans" cxnId="{5C135C7F-E748-456D-A00A-362C162874FF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E3C3F0CD-07B9-413E-8947-A78835E323CA}">
      <dgm:prSet/>
      <dgm:spPr/>
      <dgm:t>
        <a:bodyPr/>
        <a:lstStyle/>
        <a:p>
          <a:pPr rtl="0"/>
          <a:r>
            <a:rPr lang="uk-UA" b="1" smtClean="0">
              <a:solidFill>
                <a:schemeClr val="tx1"/>
              </a:solidFill>
            </a:rPr>
            <a:t>виконання процесом єдиної логічної функції перетворення вхідної інформації у вихідну;</a:t>
          </a:r>
          <a:endParaRPr lang="uk-UA" b="1">
            <a:solidFill>
              <a:schemeClr val="tx1"/>
            </a:solidFill>
          </a:endParaRPr>
        </a:p>
      </dgm:t>
    </dgm:pt>
    <dgm:pt modelId="{668A2C07-FA4A-4052-88B5-9985C7A2243F}" type="parTrans" cxnId="{7EB83E2A-EE04-4CC6-94C7-0F0448D34279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6295EA0F-BA26-4C13-BBF6-C1D66BBB10F7}" type="sibTrans" cxnId="{7EB83E2A-EE04-4CC6-94C7-0F0448D34279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FE8633DD-07E8-486F-B26E-031C5084CCA1}">
      <dgm:prSet/>
      <dgm:spPr/>
      <dgm:t>
        <a:bodyPr/>
        <a:lstStyle/>
        <a:p>
          <a:pPr rtl="0"/>
          <a:r>
            <a:rPr lang="uk-UA" b="1" smtClean="0">
              <a:solidFill>
                <a:schemeClr val="tx1"/>
              </a:solidFill>
            </a:rPr>
            <a:t>можливості опису логіки процесу з допомогою невеликої специфікації (не більш 20 — 30 рядків).</a:t>
          </a:r>
          <a:br>
            <a:rPr lang="uk-UA" b="1" smtClean="0">
              <a:solidFill>
                <a:schemeClr val="tx1"/>
              </a:solidFill>
            </a:rPr>
          </a:br>
          <a:endParaRPr lang="uk-UA" b="1">
            <a:solidFill>
              <a:schemeClr val="tx1"/>
            </a:solidFill>
          </a:endParaRPr>
        </a:p>
      </dgm:t>
    </dgm:pt>
    <dgm:pt modelId="{9CDC896F-CFE0-4469-8E87-FA6107346442}" type="parTrans" cxnId="{28FFA13C-CE9F-49EC-BD4E-7DBAEEE52E92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3562FF8C-AB39-42CD-B835-091080D59790}" type="sibTrans" cxnId="{28FFA13C-CE9F-49EC-BD4E-7DBAEEE52E92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26B4053A-18C5-4192-9904-A82A5F47C20D}" type="pres">
      <dgm:prSet presAssocID="{F99141C0-706B-4AA3-9FE7-E8032F903EE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47811B8-D9AC-4D9F-B89C-3BAF55909712}" type="pres">
      <dgm:prSet presAssocID="{78DF0E2B-8996-4CEB-805F-ADD23A4E502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F412B06-D561-4FEA-9023-601FEED7F4D5}" type="pres">
      <dgm:prSet presAssocID="{89592F7A-7913-42E5-8C2F-0FDC22607722}" presName="sibTrans" presStyleCnt="0"/>
      <dgm:spPr/>
    </dgm:pt>
    <dgm:pt modelId="{3472D377-49CE-472A-8DEF-01C6424C1361}" type="pres">
      <dgm:prSet presAssocID="{F73AD32B-0A0B-48C2-81C3-82A8762D5C2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775F7C3-CC01-4174-8231-28E4128DD5E2}" type="pres">
      <dgm:prSet presAssocID="{37DAD340-D460-4384-AE43-844018A2A87C}" presName="sibTrans" presStyleCnt="0"/>
      <dgm:spPr/>
    </dgm:pt>
    <dgm:pt modelId="{168F2D8D-973F-4475-A3AD-01D2E32FA648}" type="pres">
      <dgm:prSet presAssocID="{E3C3F0CD-07B9-413E-8947-A78835E323C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7875840-3245-4AE7-AEAA-85812845F6CB}" type="pres">
      <dgm:prSet presAssocID="{6295EA0F-BA26-4C13-BBF6-C1D66BBB10F7}" presName="sibTrans" presStyleCnt="0"/>
      <dgm:spPr/>
    </dgm:pt>
    <dgm:pt modelId="{F0CE0345-D1D8-41A7-B7FA-E208D52A4387}" type="pres">
      <dgm:prSet presAssocID="{FE8633DD-07E8-486F-B26E-031C5084CCA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39A68B1-A411-4A68-8BE9-B6F441B3B9BE}" type="presOf" srcId="{E3C3F0CD-07B9-413E-8947-A78835E323CA}" destId="{168F2D8D-973F-4475-A3AD-01D2E32FA648}" srcOrd="0" destOrd="0" presId="urn:microsoft.com/office/officeart/2005/8/layout/hList6"/>
    <dgm:cxn modelId="{28FFA13C-CE9F-49EC-BD4E-7DBAEEE52E92}" srcId="{F99141C0-706B-4AA3-9FE7-E8032F903EE7}" destId="{FE8633DD-07E8-486F-B26E-031C5084CCA1}" srcOrd="3" destOrd="0" parTransId="{9CDC896F-CFE0-4469-8E87-FA6107346442}" sibTransId="{3562FF8C-AB39-42CD-B835-091080D59790}"/>
    <dgm:cxn modelId="{83F592F1-4CDE-4E05-B84F-FC05205DBFB6}" type="presOf" srcId="{FE8633DD-07E8-486F-B26E-031C5084CCA1}" destId="{F0CE0345-D1D8-41A7-B7FA-E208D52A4387}" srcOrd="0" destOrd="0" presId="urn:microsoft.com/office/officeart/2005/8/layout/hList6"/>
    <dgm:cxn modelId="{5C135C7F-E748-456D-A00A-362C162874FF}" srcId="{F99141C0-706B-4AA3-9FE7-E8032F903EE7}" destId="{F73AD32B-0A0B-48C2-81C3-82A8762D5C2E}" srcOrd="1" destOrd="0" parTransId="{4BF0FBC1-E4FD-4A1D-ADCF-8940842C6B69}" sibTransId="{37DAD340-D460-4384-AE43-844018A2A87C}"/>
    <dgm:cxn modelId="{8030370B-A160-47CC-9F11-2CE9050B7F0B}" type="presOf" srcId="{F73AD32B-0A0B-48C2-81C3-82A8762D5C2E}" destId="{3472D377-49CE-472A-8DEF-01C6424C1361}" srcOrd="0" destOrd="0" presId="urn:microsoft.com/office/officeart/2005/8/layout/hList6"/>
    <dgm:cxn modelId="{3EF2421A-A125-43CF-82F0-E66941715D87}" type="presOf" srcId="{78DF0E2B-8996-4CEB-805F-ADD23A4E502D}" destId="{847811B8-D9AC-4D9F-B89C-3BAF55909712}" srcOrd="0" destOrd="0" presId="urn:microsoft.com/office/officeart/2005/8/layout/hList6"/>
    <dgm:cxn modelId="{7EB83E2A-EE04-4CC6-94C7-0F0448D34279}" srcId="{F99141C0-706B-4AA3-9FE7-E8032F903EE7}" destId="{E3C3F0CD-07B9-413E-8947-A78835E323CA}" srcOrd="2" destOrd="0" parTransId="{668A2C07-FA4A-4052-88B5-9985C7A2243F}" sibTransId="{6295EA0F-BA26-4C13-BBF6-C1D66BBB10F7}"/>
    <dgm:cxn modelId="{DAF06A58-E479-4644-A2C0-BC157CAD774D}" srcId="{F99141C0-706B-4AA3-9FE7-E8032F903EE7}" destId="{78DF0E2B-8996-4CEB-805F-ADD23A4E502D}" srcOrd="0" destOrd="0" parTransId="{784692F5-1E65-465E-BEF7-D4F50DFAFA54}" sibTransId="{89592F7A-7913-42E5-8C2F-0FDC22607722}"/>
    <dgm:cxn modelId="{60B6F48B-F46E-44CC-813F-834F2A745CB7}" type="presOf" srcId="{F99141C0-706B-4AA3-9FE7-E8032F903EE7}" destId="{26B4053A-18C5-4192-9904-A82A5F47C20D}" srcOrd="0" destOrd="0" presId="urn:microsoft.com/office/officeart/2005/8/layout/hList6"/>
    <dgm:cxn modelId="{41F52057-ACC9-4ECB-9952-0372B4EAF79E}" type="presParOf" srcId="{26B4053A-18C5-4192-9904-A82A5F47C20D}" destId="{847811B8-D9AC-4D9F-B89C-3BAF55909712}" srcOrd="0" destOrd="0" presId="urn:microsoft.com/office/officeart/2005/8/layout/hList6"/>
    <dgm:cxn modelId="{A61B6330-B07E-4F84-B965-17B591087402}" type="presParOf" srcId="{26B4053A-18C5-4192-9904-A82A5F47C20D}" destId="{7F412B06-D561-4FEA-9023-601FEED7F4D5}" srcOrd="1" destOrd="0" presId="urn:microsoft.com/office/officeart/2005/8/layout/hList6"/>
    <dgm:cxn modelId="{D5336D85-9AF8-4AEF-AB4C-79DE85703AB8}" type="presParOf" srcId="{26B4053A-18C5-4192-9904-A82A5F47C20D}" destId="{3472D377-49CE-472A-8DEF-01C6424C1361}" srcOrd="2" destOrd="0" presId="urn:microsoft.com/office/officeart/2005/8/layout/hList6"/>
    <dgm:cxn modelId="{58D40198-2A8F-4D6F-AF2C-2BB20177399E}" type="presParOf" srcId="{26B4053A-18C5-4192-9904-A82A5F47C20D}" destId="{D775F7C3-CC01-4174-8231-28E4128DD5E2}" srcOrd="3" destOrd="0" presId="urn:microsoft.com/office/officeart/2005/8/layout/hList6"/>
    <dgm:cxn modelId="{D0198D6F-FDF1-4E75-9882-0975D4F47C1C}" type="presParOf" srcId="{26B4053A-18C5-4192-9904-A82A5F47C20D}" destId="{168F2D8D-973F-4475-A3AD-01D2E32FA648}" srcOrd="4" destOrd="0" presId="urn:microsoft.com/office/officeart/2005/8/layout/hList6"/>
    <dgm:cxn modelId="{078C4034-88DE-4374-9377-374A00A73998}" type="presParOf" srcId="{26B4053A-18C5-4192-9904-A82A5F47C20D}" destId="{C7875840-3245-4AE7-AEAA-85812845F6CB}" srcOrd="5" destOrd="0" presId="urn:microsoft.com/office/officeart/2005/8/layout/hList6"/>
    <dgm:cxn modelId="{C08DAEF1-770A-4ACB-AAEA-32977D1DB910}" type="presParOf" srcId="{26B4053A-18C5-4192-9904-A82A5F47C20D}" destId="{F0CE0345-D1D8-41A7-B7FA-E208D52A4387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FA51DAC-1F74-4FC3-9CDA-44E188F0A60E}" type="doc">
      <dgm:prSet loTypeId="urn:microsoft.com/office/officeart/2008/layout/LinedList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1E129C66-1D96-4871-BADB-C0698AB52032}">
      <dgm:prSet/>
      <dgm:spPr/>
      <dgm:t>
        <a:bodyPr/>
        <a:lstStyle/>
        <a:p>
          <a:pPr rtl="0"/>
          <a:r>
            <a:rPr lang="uk-UA" smtClean="0"/>
            <a:t>для кожного процесу нижнього рівня повинна існувати одна і тільки одна специфікація;</a:t>
          </a:r>
          <a:endParaRPr lang="uk-UA"/>
        </a:p>
      </dgm:t>
    </dgm:pt>
    <dgm:pt modelId="{AAC5AC55-B2FD-4667-90B9-867AC5ECBD10}" type="parTrans" cxnId="{79478825-EA2D-45F8-8435-91931E50D14E}">
      <dgm:prSet/>
      <dgm:spPr/>
      <dgm:t>
        <a:bodyPr/>
        <a:lstStyle/>
        <a:p>
          <a:endParaRPr lang="ru-RU"/>
        </a:p>
      </dgm:t>
    </dgm:pt>
    <dgm:pt modelId="{F5B7F4A0-C296-4C8B-A030-49FA42474022}" type="sibTrans" cxnId="{79478825-EA2D-45F8-8435-91931E50D14E}">
      <dgm:prSet/>
      <dgm:spPr/>
      <dgm:t>
        <a:bodyPr/>
        <a:lstStyle/>
        <a:p>
          <a:endParaRPr lang="ru-RU"/>
        </a:p>
      </dgm:t>
    </dgm:pt>
    <dgm:pt modelId="{4D949BC5-D207-406E-AB38-D0E5E1297A44}">
      <dgm:prSet/>
      <dgm:spPr/>
      <dgm:t>
        <a:bodyPr/>
        <a:lstStyle/>
        <a:p>
          <a:pPr rtl="0"/>
          <a:r>
            <a:rPr lang="uk-UA" smtClean="0"/>
            <a:t>специфікація повинна визначати спосіб перетворення вхідних потоків у вихідні;</a:t>
          </a:r>
          <a:endParaRPr lang="uk-UA"/>
        </a:p>
      </dgm:t>
    </dgm:pt>
    <dgm:pt modelId="{A7F2F061-51B2-4764-AA97-22D4881533F7}" type="parTrans" cxnId="{8C5F7B11-BDF5-42E6-8C0E-E5C9BE65A15E}">
      <dgm:prSet/>
      <dgm:spPr/>
      <dgm:t>
        <a:bodyPr/>
        <a:lstStyle/>
        <a:p>
          <a:endParaRPr lang="ru-RU"/>
        </a:p>
      </dgm:t>
    </dgm:pt>
    <dgm:pt modelId="{E5E2820C-666F-4F34-AE06-ADB6845355B7}" type="sibTrans" cxnId="{8C5F7B11-BDF5-42E6-8C0E-E5C9BE65A15E}">
      <dgm:prSet/>
      <dgm:spPr/>
      <dgm:t>
        <a:bodyPr/>
        <a:lstStyle/>
        <a:p>
          <a:endParaRPr lang="ru-RU"/>
        </a:p>
      </dgm:t>
    </dgm:pt>
    <dgm:pt modelId="{81F1DEA9-FB12-4A2B-BC8D-B7572CA88431}">
      <dgm:prSet/>
      <dgm:spPr/>
      <dgm:t>
        <a:bodyPr/>
        <a:lstStyle/>
        <a:p>
          <a:pPr rtl="0"/>
          <a:r>
            <a:rPr lang="uk-UA" smtClean="0"/>
            <a:t>немає необхідності визначати метод реалізації цього перетворення;</a:t>
          </a:r>
          <a:endParaRPr lang="uk-UA"/>
        </a:p>
      </dgm:t>
    </dgm:pt>
    <dgm:pt modelId="{9D105F1E-A1AE-4E58-9277-8506E51F125C}" type="parTrans" cxnId="{23CC3FD9-6B15-441B-895E-605965A5B024}">
      <dgm:prSet/>
      <dgm:spPr/>
      <dgm:t>
        <a:bodyPr/>
        <a:lstStyle/>
        <a:p>
          <a:endParaRPr lang="ru-RU"/>
        </a:p>
      </dgm:t>
    </dgm:pt>
    <dgm:pt modelId="{2A7CAA20-C24C-48CD-8DBE-8D1D5685D187}" type="sibTrans" cxnId="{23CC3FD9-6B15-441B-895E-605965A5B024}">
      <dgm:prSet/>
      <dgm:spPr/>
      <dgm:t>
        <a:bodyPr/>
        <a:lstStyle/>
        <a:p>
          <a:endParaRPr lang="ru-RU"/>
        </a:p>
      </dgm:t>
    </dgm:pt>
    <dgm:pt modelId="{47B75B69-AAE9-41D3-9FF4-ABA03D14F1E1}">
      <dgm:prSet/>
      <dgm:spPr/>
      <dgm:t>
        <a:bodyPr/>
        <a:lstStyle/>
        <a:p>
          <a:pPr rtl="0"/>
          <a:r>
            <a:rPr lang="uk-UA" dirty="0" smtClean="0"/>
            <a:t>специфікація повинна прямувати до обмеження  - не потрібно </a:t>
          </a:r>
          <a:r>
            <a:rPr lang="uk-UA" dirty="0" err="1" smtClean="0"/>
            <a:t>перевизначати</a:t>
          </a:r>
          <a:r>
            <a:rPr lang="uk-UA" dirty="0" smtClean="0"/>
            <a:t> те, що вже було визначено на діаграмі;</a:t>
          </a:r>
          <a:endParaRPr lang="uk-UA" dirty="0"/>
        </a:p>
      </dgm:t>
    </dgm:pt>
    <dgm:pt modelId="{63B2BB1E-34B2-4913-8403-8B0D91B6AFE3}" type="parTrans" cxnId="{616624D7-488F-4F31-A97B-E8FB9E98D927}">
      <dgm:prSet/>
      <dgm:spPr/>
      <dgm:t>
        <a:bodyPr/>
        <a:lstStyle/>
        <a:p>
          <a:endParaRPr lang="ru-RU"/>
        </a:p>
      </dgm:t>
    </dgm:pt>
    <dgm:pt modelId="{EB225C71-0660-47D3-A850-AE63552170CD}" type="sibTrans" cxnId="{616624D7-488F-4F31-A97B-E8FB9E98D927}">
      <dgm:prSet/>
      <dgm:spPr/>
      <dgm:t>
        <a:bodyPr/>
        <a:lstStyle/>
        <a:p>
          <a:endParaRPr lang="ru-RU"/>
        </a:p>
      </dgm:t>
    </dgm:pt>
    <dgm:pt modelId="{7DF63FAD-3743-4172-8BC6-CA927637B013}">
      <dgm:prSet/>
      <dgm:spPr/>
      <dgm:t>
        <a:bodyPr/>
        <a:lstStyle/>
        <a:p>
          <a:pPr rtl="0"/>
          <a:r>
            <a:rPr lang="uk-UA" smtClean="0"/>
            <a:t>набір конструкцій для побудови специфікацій має бути простим і зрозумілим.</a:t>
          </a:r>
          <a:endParaRPr lang="uk-UA"/>
        </a:p>
      </dgm:t>
    </dgm:pt>
    <dgm:pt modelId="{26F8E45C-FF1C-4715-B683-37399185E4A7}" type="parTrans" cxnId="{44A3F0BD-1989-4359-B05A-A895DB1567E6}">
      <dgm:prSet/>
      <dgm:spPr/>
      <dgm:t>
        <a:bodyPr/>
        <a:lstStyle/>
        <a:p>
          <a:endParaRPr lang="ru-RU"/>
        </a:p>
      </dgm:t>
    </dgm:pt>
    <dgm:pt modelId="{3925955E-19D2-4B16-8028-444C97C5290C}" type="sibTrans" cxnId="{44A3F0BD-1989-4359-B05A-A895DB1567E6}">
      <dgm:prSet/>
      <dgm:spPr/>
      <dgm:t>
        <a:bodyPr/>
        <a:lstStyle/>
        <a:p>
          <a:endParaRPr lang="ru-RU"/>
        </a:p>
      </dgm:t>
    </dgm:pt>
    <dgm:pt modelId="{A2973655-5FAD-4E34-B51B-5E26566D8B44}" type="pres">
      <dgm:prSet presAssocID="{1FA51DAC-1F74-4FC3-9CDA-44E188F0A60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FE10D2B3-BA3B-4BAF-B7B2-452751941705}" type="pres">
      <dgm:prSet presAssocID="{1E129C66-1D96-4871-BADB-C0698AB52032}" presName="thickLine" presStyleLbl="alignNode1" presStyleIdx="0" presStyleCnt="5"/>
      <dgm:spPr/>
    </dgm:pt>
    <dgm:pt modelId="{FDD990DB-1921-45E7-BCF3-0BD702B2685D}" type="pres">
      <dgm:prSet presAssocID="{1E129C66-1D96-4871-BADB-C0698AB52032}" presName="horz1" presStyleCnt="0"/>
      <dgm:spPr/>
    </dgm:pt>
    <dgm:pt modelId="{15D65CEB-5D56-4047-8F2D-CBAB8E475871}" type="pres">
      <dgm:prSet presAssocID="{1E129C66-1D96-4871-BADB-C0698AB52032}" presName="tx1" presStyleLbl="revTx" presStyleIdx="0" presStyleCnt="5"/>
      <dgm:spPr/>
      <dgm:t>
        <a:bodyPr/>
        <a:lstStyle/>
        <a:p>
          <a:endParaRPr lang="uk-UA"/>
        </a:p>
      </dgm:t>
    </dgm:pt>
    <dgm:pt modelId="{C71068F5-9470-41D1-9080-5D7C736B5A93}" type="pres">
      <dgm:prSet presAssocID="{1E129C66-1D96-4871-BADB-C0698AB52032}" presName="vert1" presStyleCnt="0"/>
      <dgm:spPr/>
    </dgm:pt>
    <dgm:pt modelId="{1D420DF2-9AC5-4121-AFA4-772D88E1ABA0}" type="pres">
      <dgm:prSet presAssocID="{4D949BC5-D207-406E-AB38-D0E5E1297A44}" presName="thickLine" presStyleLbl="alignNode1" presStyleIdx="1" presStyleCnt="5"/>
      <dgm:spPr/>
    </dgm:pt>
    <dgm:pt modelId="{C40EB436-26B2-4655-AFE2-FD7BC0FA8A37}" type="pres">
      <dgm:prSet presAssocID="{4D949BC5-D207-406E-AB38-D0E5E1297A44}" presName="horz1" presStyleCnt="0"/>
      <dgm:spPr/>
    </dgm:pt>
    <dgm:pt modelId="{EC7296F0-EEBE-4C6E-9E7F-ACB37026209E}" type="pres">
      <dgm:prSet presAssocID="{4D949BC5-D207-406E-AB38-D0E5E1297A44}" presName="tx1" presStyleLbl="revTx" presStyleIdx="1" presStyleCnt="5"/>
      <dgm:spPr/>
      <dgm:t>
        <a:bodyPr/>
        <a:lstStyle/>
        <a:p>
          <a:endParaRPr lang="uk-UA"/>
        </a:p>
      </dgm:t>
    </dgm:pt>
    <dgm:pt modelId="{B015E6D2-93BB-4863-B8A8-8AF5C82E432E}" type="pres">
      <dgm:prSet presAssocID="{4D949BC5-D207-406E-AB38-D0E5E1297A44}" presName="vert1" presStyleCnt="0"/>
      <dgm:spPr/>
    </dgm:pt>
    <dgm:pt modelId="{F7317E52-054C-4BAE-965D-27443F92A77E}" type="pres">
      <dgm:prSet presAssocID="{81F1DEA9-FB12-4A2B-BC8D-B7572CA88431}" presName="thickLine" presStyleLbl="alignNode1" presStyleIdx="2" presStyleCnt="5"/>
      <dgm:spPr/>
    </dgm:pt>
    <dgm:pt modelId="{C96AE16C-C5BD-4E2D-81F0-815E55B2C5C8}" type="pres">
      <dgm:prSet presAssocID="{81F1DEA9-FB12-4A2B-BC8D-B7572CA88431}" presName="horz1" presStyleCnt="0"/>
      <dgm:spPr/>
    </dgm:pt>
    <dgm:pt modelId="{57939BDE-E3AF-452C-9AF8-6A0160997906}" type="pres">
      <dgm:prSet presAssocID="{81F1DEA9-FB12-4A2B-BC8D-B7572CA88431}" presName="tx1" presStyleLbl="revTx" presStyleIdx="2" presStyleCnt="5"/>
      <dgm:spPr/>
      <dgm:t>
        <a:bodyPr/>
        <a:lstStyle/>
        <a:p>
          <a:endParaRPr lang="uk-UA"/>
        </a:p>
      </dgm:t>
    </dgm:pt>
    <dgm:pt modelId="{20D01DC8-E208-49EE-A1D2-A5E08BC4887F}" type="pres">
      <dgm:prSet presAssocID="{81F1DEA9-FB12-4A2B-BC8D-B7572CA88431}" presName="vert1" presStyleCnt="0"/>
      <dgm:spPr/>
    </dgm:pt>
    <dgm:pt modelId="{4287BD26-1A5E-4FB1-AC2F-3DBA8FB5826C}" type="pres">
      <dgm:prSet presAssocID="{47B75B69-AAE9-41D3-9FF4-ABA03D14F1E1}" presName="thickLine" presStyleLbl="alignNode1" presStyleIdx="3" presStyleCnt="5"/>
      <dgm:spPr/>
    </dgm:pt>
    <dgm:pt modelId="{569A5C94-A5F2-470A-BB46-A64F9CAAF347}" type="pres">
      <dgm:prSet presAssocID="{47B75B69-AAE9-41D3-9FF4-ABA03D14F1E1}" presName="horz1" presStyleCnt="0"/>
      <dgm:spPr/>
    </dgm:pt>
    <dgm:pt modelId="{594A3976-A589-472D-B630-C2EA224B09BC}" type="pres">
      <dgm:prSet presAssocID="{47B75B69-AAE9-41D3-9FF4-ABA03D14F1E1}" presName="tx1" presStyleLbl="revTx" presStyleIdx="3" presStyleCnt="5"/>
      <dgm:spPr/>
      <dgm:t>
        <a:bodyPr/>
        <a:lstStyle/>
        <a:p>
          <a:endParaRPr lang="uk-UA"/>
        </a:p>
      </dgm:t>
    </dgm:pt>
    <dgm:pt modelId="{B2CCE279-74A9-4475-92B2-0F925DF95E78}" type="pres">
      <dgm:prSet presAssocID="{47B75B69-AAE9-41D3-9FF4-ABA03D14F1E1}" presName="vert1" presStyleCnt="0"/>
      <dgm:spPr/>
    </dgm:pt>
    <dgm:pt modelId="{FE2866AD-A13A-4D47-A90C-25BCD509361E}" type="pres">
      <dgm:prSet presAssocID="{7DF63FAD-3743-4172-8BC6-CA927637B013}" presName="thickLine" presStyleLbl="alignNode1" presStyleIdx="4" presStyleCnt="5"/>
      <dgm:spPr/>
    </dgm:pt>
    <dgm:pt modelId="{DCBF2F19-DDFC-4119-B0B4-6C64CEF5DCC7}" type="pres">
      <dgm:prSet presAssocID="{7DF63FAD-3743-4172-8BC6-CA927637B013}" presName="horz1" presStyleCnt="0"/>
      <dgm:spPr/>
    </dgm:pt>
    <dgm:pt modelId="{6FACEA14-72CD-4223-8CA8-D0EAF646417B}" type="pres">
      <dgm:prSet presAssocID="{7DF63FAD-3743-4172-8BC6-CA927637B013}" presName="tx1" presStyleLbl="revTx" presStyleIdx="4" presStyleCnt="5"/>
      <dgm:spPr/>
      <dgm:t>
        <a:bodyPr/>
        <a:lstStyle/>
        <a:p>
          <a:endParaRPr lang="uk-UA"/>
        </a:p>
      </dgm:t>
    </dgm:pt>
    <dgm:pt modelId="{6C3EA072-7D05-4F34-BAAE-7773B04ADA59}" type="pres">
      <dgm:prSet presAssocID="{7DF63FAD-3743-4172-8BC6-CA927637B013}" presName="vert1" presStyleCnt="0"/>
      <dgm:spPr/>
    </dgm:pt>
  </dgm:ptLst>
  <dgm:cxnLst>
    <dgm:cxn modelId="{306AE65B-83EC-488C-90FA-A0AF88E7EE07}" type="presOf" srcId="{4D949BC5-D207-406E-AB38-D0E5E1297A44}" destId="{EC7296F0-EEBE-4C6E-9E7F-ACB37026209E}" srcOrd="0" destOrd="0" presId="urn:microsoft.com/office/officeart/2008/layout/LinedList"/>
    <dgm:cxn modelId="{75D39617-D5FC-4FEB-A223-C690346C4D40}" type="presOf" srcId="{47B75B69-AAE9-41D3-9FF4-ABA03D14F1E1}" destId="{594A3976-A589-472D-B630-C2EA224B09BC}" srcOrd="0" destOrd="0" presId="urn:microsoft.com/office/officeart/2008/layout/LinedList"/>
    <dgm:cxn modelId="{8C5F7B11-BDF5-42E6-8C0E-E5C9BE65A15E}" srcId="{1FA51DAC-1F74-4FC3-9CDA-44E188F0A60E}" destId="{4D949BC5-D207-406E-AB38-D0E5E1297A44}" srcOrd="1" destOrd="0" parTransId="{A7F2F061-51B2-4764-AA97-22D4881533F7}" sibTransId="{E5E2820C-666F-4F34-AE06-ADB6845355B7}"/>
    <dgm:cxn modelId="{3346F3A5-CF91-4F69-89F7-8AA3F4E74EE4}" type="presOf" srcId="{1E129C66-1D96-4871-BADB-C0698AB52032}" destId="{15D65CEB-5D56-4047-8F2D-CBAB8E475871}" srcOrd="0" destOrd="0" presId="urn:microsoft.com/office/officeart/2008/layout/LinedList"/>
    <dgm:cxn modelId="{23CC3FD9-6B15-441B-895E-605965A5B024}" srcId="{1FA51DAC-1F74-4FC3-9CDA-44E188F0A60E}" destId="{81F1DEA9-FB12-4A2B-BC8D-B7572CA88431}" srcOrd="2" destOrd="0" parTransId="{9D105F1E-A1AE-4E58-9277-8506E51F125C}" sibTransId="{2A7CAA20-C24C-48CD-8DBE-8D1D5685D187}"/>
    <dgm:cxn modelId="{79478825-EA2D-45F8-8435-91931E50D14E}" srcId="{1FA51DAC-1F74-4FC3-9CDA-44E188F0A60E}" destId="{1E129C66-1D96-4871-BADB-C0698AB52032}" srcOrd="0" destOrd="0" parTransId="{AAC5AC55-B2FD-4667-90B9-867AC5ECBD10}" sibTransId="{F5B7F4A0-C296-4C8B-A030-49FA42474022}"/>
    <dgm:cxn modelId="{FC676093-BEE0-40C2-8C44-252446640FF3}" type="presOf" srcId="{81F1DEA9-FB12-4A2B-BC8D-B7572CA88431}" destId="{57939BDE-E3AF-452C-9AF8-6A0160997906}" srcOrd="0" destOrd="0" presId="urn:microsoft.com/office/officeart/2008/layout/LinedList"/>
    <dgm:cxn modelId="{DBFC7BCC-375E-4D53-AF8B-C9E67AA71C43}" type="presOf" srcId="{7DF63FAD-3743-4172-8BC6-CA927637B013}" destId="{6FACEA14-72CD-4223-8CA8-D0EAF646417B}" srcOrd="0" destOrd="0" presId="urn:microsoft.com/office/officeart/2008/layout/LinedList"/>
    <dgm:cxn modelId="{44A3F0BD-1989-4359-B05A-A895DB1567E6}" srcId="{1FA51DAC-1F74-4FC3-9CDA-44E188F0A60E}" destId="{7DF63FAD-3743-4172-8BC6-CA927637B013}" srcOrd="4" destOrd="0" parTransId="{26F8E45C-FF1C-4715-B683-37399185E4A7}" sibTransId="{3925955E-19D2-4B16-8028-444C97C5290C}"/>
    <dgm:cxn modelId="{616624D7-488F-4F31-A97B-E8FB9E98D927}" srcId="{1FA51DAC-1F74-4FC3-9CDA-44E188F0A60E}" destId="{47B75B69-AAE9-41D3-9FF4-ABA03D14F1E1}" srcOrd="3" destOrd="0" parTransId="{63B2BB1E-34B2-4913-8403-8B0D91B6AFE3}" sibTransId="{EB225C71-0660-47D3-A850-AE63552170CD}"/>
    <dgm:cxn modelId="{F73B2D67-68A4-4D7C-8176-366DA1345B21}" type="presOf" srcId="{1FA51DAC-1F74-4FC3-9CDA-44E188F0A60E}" destId="{A2973655-5FAD-4E34-B51B-5E26566D8B44}" srcOrd="0" destOrd="0" presId="urn:microsoft.com/office/officeart/2008/layout/LinedList"/>
    <dgm:cxn modelId="{7EFD6AEE-7DBB-42AA-BDA7-289267F07619}" type="presParOf" srcId="{A2973655-5FAD-4E34-B51B-5E26566D8B44}" destId="{FE10D2B3-BA3B-4BAF-B7B2-452751941705}" srcOrd="0" destOrd="0" presId="urn:microsoft.com/office/officeart/2008/layout/LinedList"/>
    <dgm:cxn modelId="{C4281D50-37F6-40D5-BCE6-C578E6F156EB}" type="presParOf" srcId="{A2973655-5FAD-4E34-B51B-5E26566D8B44}" destId="{FDD990DB-1921-45E7-BCF3-0BD702B2685D}" srcOrd="1" destOrd="0" presId="urn:microsoft.com/office/officeart/2008/layout/LinedList"/>
    <dgm:cxn modelId="{E345B5D1-3727-4B4F-A307-469C5235CF81}" type="presParOf" srcId="{FDD990DB-1921-45E7-BCF3-0BD702B2685D}" destId="{15D65CEB-5D56-4047-8F2D-CBAB8E475871}" srcOrd="0" destOrd="0" presId="urn:microsoft.com/office/officeart/2008/layout/LinedList"/>
    <dgm:cxn modelId="{0D5538C1-9119-44D2-951B-2237C536B2C4}" type="presParOf" srcId="{FDD990DB-1921-45E7-BCF3-0BD702B2685D}" destId="{C71068F5-9470-41D1-9080-5D7C736B5A93}" srcOrd="1" destOrd="0" presId="urn:microsoft.com/office/officeart/2008/layout/LinedList"/>
    <dgm:cxn modelId="{6307447B-E87B-4C90-8055-175DEF783821}" type="presParOf" srcId="{A2973655-5FAD-4E34-B51B-5E26566D8B44}" destId="{1D420DF2-9AC5-4121-AFA4-772D88E1ABA0}" srcOrd="2" destOrd="0" presId="urn:microsoft.com/office/officeart/2008/layout/LinedList"/>
    <dgm:cxn modelId="{8776EF99-7D89-47BC-858A-AD99099D4864}" type="presParOf" srcId="{A2973655-5FAD-4E34-B51B-5E26566D8B44}" destId="{C40EB436-26B2-4655-AFE2-FD7BC0FA8A37}" srcOrd="3" destOrd="0" presId="urn:microsoft.com/office/officeart/2008/layout/LinedList"/>
    <dgm:cxn modelId="{97D8D69E-AF1D-4F02-8F7D-42EF33A3869A}" type="presParOf" srcId="{C40EB436-26B2-4655-AFE2-FD7BC0FA8A37}" destId="{EC7296F0-EEBE-4C6E-9E7F-ACB37026209E}" srcOrd="0" destOrd="0" presId="urn:microsoft.com/office/officeart/2008/layout/LinedList"/>
    <dgm:cxn modelId="{3D56B2B5-47C3-40A2-BA88-D92954BE0A82}" type="presParOf" srcId="{C40EB436-26B2-4655-AFE2-FD7BC0FA8A37}" destId="{B015E6D2-93BB-4863-B8A8-8AF5C82E432E}" srcOrd="1" destOrd="0" presId="urn:microsoft.com/office/officeart/2008/layout/LinedList"/>
    <dgm:cxn modelId="{558B70EF-9F8F-4099-82B3-6FBD25EFD46E}" type="presParOf" srcId="{A2973655-5FAD-4E34-B51B-5E26566D8B44}" destId="{F7317E52-054C-4BAE-965D-27443F92A77E}" srcOrd="4" destOrd="0" presId="urn:microsoft.com/office/officeart/2008/layout/LinedList"/>
    <dgm:cxn modelId="{64AB8ACA-E549-467F-BBC7-58E4A8F9D8EF}" type="presParOf" srcId="{A2973655-5FAD-4E34-B51B-5E26566D8B44}" destId="{C96AE16C-C5BD-4E2D-81F0-815E55B2C5C8}" srcOrd="5" destOrd="0" presId="urn:microsoft.com/office/officeart/2008/layout/LinedList"/>
    <dgm:cxn modelId="{DDD6D8DD-7631-4D2D-892A-F13CE94131CA}" type="presParOf" srcId="{C96AE16C-C5BD-4E2D-81F0-815E55B2C5C8}" destId="{57939BDE-E3AF-452C-9AF8-6A0160997906}" srcOrd="0" destOrd="0" presId="urn:microsoft.com/office/officeart/2008/layout/LinedList"/>
    <dgm:cxn modelId="{4F3E1288-5D88-49AE-933B-43A058D00260}" type="presParOf" srcId="{C96AE16C-C5BD-4E2D-81F0-815E55B2C5C8}" destId="{20D01DC8-E208-49EE-A1D2-A5E08BC4887F}" srcOrd="1" destOrd="0" presId="urn:microsoft.com/office/officeart/2008/layout/LinedList"/>
    <dgm:cxn modelId="{05A06200-6EE3-455E-840A-28D8C7D45AEB}" type="presParOf" srcId="{A2973655-5FAD-4E34-B51B-5E26566D8B44}" destId="{4287BD26-1A5E-4FB1-AC2F-3DBA8FB5826C}" srcOrd="6" destOrd="0" presId="urn:microsoft.com/office/officeart/2008/layout/LinedList"/>
    <dgm:cxn modelId="{AED0928E-E132-49CD-9BD4-FB6A4B934E8D}" type="presParOf" srcId="{A2973655-5FAD-4E34-B51B-5E26566D8B44}" destId="{569A5C94-A5F2-470A-BB46-A64F9CAAF347}" srcOrd="7" destOrd="0" presId="urn:microsoft.com/office/officeart/2008/layout/LinedList"/>
    <dgm:cxn modelId="{44671A7B-56C6-4ABA-A15B-A2B4956FB8B0}" type="presParOf" srcId="{569A5C94-A5F2-470A-BB46-A64F9CAAF347}" destId="{594A3976-A589-472D-B630-C2EA224B09BC}" srcOrd="0" destOrd="0" presId="urn:microsoft.com/office/officeart/2008/layout/LinedList"/>
    <dgm:cxn modelId="{E4E41983-00B6-4D01-A580-D9F0E6BEB1C6}" type="presParOf" srcId="{569A5C94-A5F2-470A-BB46-A64F9CAAF347}" destId="{B2CCE279-74A9-4475-92B2-0F925DF95E78}" srcOrd="1" destOrd="0" presId="urn:microsoft.com/office/officeart/2008/layout/LinedList"/>
    <dgm:cxn modelId="{F9DA8F0E-A1F5-4044-A310-5701F788F04C}" type="presParOf" srcId="{A2973655-5FAD-4E34-B51B-5E26566D8B44}" destId="{FE2866AD-A13A-4D47-A90C-25BCD509361E}" srcOrd="8" destOrd="0" presId="urn:microsoft.com/office/officeart/2008/layout/LinedList"/>
    <dgm:cxn modelId="{C40BE9B1-41FB-4F74-A00A-765BCC9FCE95}" type="presParOf" srcId="{A2973655-5FAD-4E34-B51B-5E26566D8B44}" destId="{DCBF2F19-DDFC-4119-B0B4-6C64CEF5DCC7}" srcOrd="9" destOrd="0" presId="urn:microsoft.com/office/officeart/2008/layout/LinedList"/>
    <dgm:cxn modelId="{A02F8779-9EE4-44D7-BD82-20AD826313D4}" type="presParOf" srcId="{DCBF2F19-DDFC-4119-B0B4-6C64CEF5DCC7}" destId="{6FACEA14-72CD-4223-8CA8-D0EAF646417B}" srcOrd="0" destOrd="0" presId="urn:microsoft.com/office/officeart/2008/layout/LinedList"/>
    <dgm:cxn modelId="{ABD0410B-65BC-4D42-A837-1841F316DD5B}" type="presParOf" srcId="{DCBF2F19-DDFC-4119-B0B4-6C64CEF5DCC7}" destId="{6C3EA072-7D05-4F34-BAAE-7773B04ADA5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31F3E00-3068-4D00-B687-0C017AD38405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434C1EE-5F1E-4FA5-9732-8B4BD8B029E7}">
      <dgm:prSet custT="1"/>
      <dgm:spPr/>
      <dgm:t>
        <a:bodyPr/>
        <a:lstStyle/>
        <a:p>
          <a:pPr rtl="0"/>
          <a:r>
            <a:rPr lang="uk-UA" sz="2800" dirty="0" smtClean="0">
              <a:solidFill>
                <a:schemeClr val="tx1"/>
              </a:solidFill>
            </a:rPr>
            <a:t>Після побудови закінченої моделі системи її необхідно </a:t>
          </a:r>
          <a:r>
            <a:rPr lang="uk-UA" sz="2800" dirty="0" err="1" smtClean="0">
              <a:solidFill>
                <a:schemeClr val="tx1"/>
              </a:solidFill>
            </a:rPr>
            <a:t>верифікувати</a:t>
          </a:r>
          <a:r>
            <a:rPr lang="uk-UA" sz="2800" dirty="0" smtClean="0">
              <a:solidFill>
                <a:schemeClr val="tx1"/>
              </a:solidFill>
            </a:rPr>
            <a:t> (провірити на повноту і несуперечливість).</a:t>
          </a:r>
          <a:endParaRPr lang="uk-UA" sz="2800" dirty="0">
            <a:solidFill>
              <a:schemeClr val="tx1"/>
            </a:solidFill>
          </a:endParaRPr>
        </a:p>
      </dgm:t>
    </dgm:pt>
    <dgm:pt modelId="{D8741AEC-570F-463B-931C-6FD0831FF747}" type="parTrans" cxnId="{50355D55-3565-4194-B3F3-C5463B48970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A8666BC-A6A0-4B3F-BCD0-23FB6A275D58}" type="sibTrans" cxnId="{50355D55-3565-4194-B3F3-C5463B48970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B5294B3-9A8F-4F6E-8672-6233B5F53ACF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В </a:t>
          </a:r>
          <a:r>
            <a:rPr lang="uk-UA" b="1" u="sng" dirty="0" smtClean="0">
              <a:solidFill>
                <a:schemeClr val="tx1"/>
              </a:solidFill>
            </a:rPr>
            <a:t>повній моделі</a:t>
          </a:r>
          <a:r>
            <a:rPr lang="uk-UA" b="1" dirty="0" smtClean="0">
              <a:solidFill>
                <a:schemeClr val="tx1"/>
              </a:solidFill>
            </a:rPr>
            <a:t> </a:t>
          </a:r>
          <a:r>
            <a:rPr lang="uk-UA" dirty="0" smtClean="0">
              <a:solidFill>
                <a:schemeClr val="tx1"/>
              </a:solidFill>
            </a:rPr>
            <a:t>всі її об'єкти (підсистеми, процеси, потоки даних) повинні бути чітко описані и деталізовані.</a:t>
          </a:r>
          <a:endParaRPr lang="uk-UA" dirty="0">
            <a:solidFill>
              <a:schemeClr val="tx1"/>
            </a:solidFill>
          </a:endParaRPr>
        </a:p>
      </dgm:t>
    </dgm:pt>
    <dgm:pt modelId="{5498E800-835A-44FC-B70A-7209F490869B}" type="parTrans" cxnId="{6858DE34-63E5-4C66-AE7E-2535EA9BE9D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4DE7BF0-320E-4F6B-81F2-7DFA39B1D4C6}" type="sibTrans" cxnId="{6858DE34-63E5-4C66-AE7E-2535EA9BE9D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462FC6-4FC7-4BA9-A47F-DAEF01E11484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В </a:t>
          </a:r>
          <a:r>
            <a:rPr lang="uk-UA" b="1" u="sng" dirty="0" smtClean="0">
              <a:solidFill>
                <a:schemeClr val="tx1"/>
              </a:solidFill>
            </a:rPr>
            <a:t>несуперечливій моделі</a:t>
          </a:r>
          <a:r>
            <a:rPr lang="uk-UA" b="1" dirty="0" smtClean="0">
              <a:solidFill>
                <a:schemeClr val="tx1"/>
              </a:solidFill>
            </a:rPr>
            <a:t> </a:t>
          </a:r>
          <a:r>
            <a:rPr lang="uk-UA" dirty="0" smtClean="0">
              <a:solidFill>
                <a:schemeClr val="tx1"/>
              </a:solidFill>
            </a:rPr>
            <a:t>для всіх потоків даних і накопичувачів повинне виконуватись правило збереження інформації: </a:t>
          </a:r>
          <a:r>
            <a:rPr lang="uk-UA" i="1" dirty="0" smtClean="0">
              <a:solidFill>
                <a:schemeClr val="tx1"/>
              </a:solidFill>
            </a:rPr>
            <a:t>всі вхідні дані повинні бути зчитані, а всі зчитувані дані повинні бути записані</a:t>
          </a:r>
          <a:r>
            <a:rPr lang="uk-UA" dirty="0" smtClean="0">
              <a:solidFill>
                <a:schemeClr val="tx1"/>
              </a:solidFill>
            </a:rPr>
            <a:t>.</a:t>
          </a:r>
          <a:endParaRPr lang="uk-UA" dirty="0">
            <a:solidFill>
              <a:schemeClr val="tx1"/>
            </a:solidFill>
          </a:endParaRPr>
        </a:p>
      </dgm:t>
    </dgm:pt>
    <dgm:pt modelId="{2EA1F609-E46F-4E43-B585-7AA3E6A9077C}" type="parTrans" cxnId="{DDF6C4D5-333B-4D1A-9985-C5354700034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9505F76-DD3E-49EB-A641-F05375DF2155}" type="sibTrans" cxnId="{DDF6C4D5-333B-4D1A-9985-C5354700034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FB12683-9AE7-41A6-9891-24BADF92C9A5}" type="pres">
      <dgm:prSet presAssocID="{231F3E00-3068-4D00-B687-0C017AD384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200FD6E-95BB-4C61-8DA3-10FCFF84536C}" type="pres">
      <dgm:prSet presAssocID="{C434C1EE-5F1E-4FA5-9732-8B4BD8B029E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FE9EC8A-8F37-49C2-BD85-89CD16C0B311}" type="pres">
      <dgm:prSet presAssocID="{C434C1EE-5F1E-4FA5-9732-8B4BD8B029E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858DE34-63E5-4C66-AE7E-2535EA9BE9DF}" srcId="{C434C1EE-5F1E-4FA5-9732-8B4BD8B029E7}" destId="{6B5294B3-9A8F-4F6E-8672-6233B5F53ACF}" srcOrd="0" destOrd="0" parTransId="{5498E800-835A-44FC-B70A-7209F490869B}" sibTransId="{54DE7BF0-320E-4F6B-81F2-7DFA39B1D4C6}"/>
    <dgm:cxn modelId="{DDF6C4D5-333B-4D1A-9985-C53547000340}" srcId="{C434C1EE-5F1E-4FA5-9732-8B4BD8B029E7}" destId="{8D462FC6-4FC7-4BA9-A47F-DAEF01E11484}" srcOrd="1" destOrd="0" parTransId="{2EA1F609-E46F-4E43-B585-7AA3E6A9077C}" sibTransId="{99505F76-DD3E-49EB-A641-F05375DF2155}"/>
    <dgm:cxn modelId="{1FAFF164-061B-4925-895B-14A97BEA43E4}" type="presOf" srcId="{8D462FC6-4FC7-4BA9-A47F-DAEF01E11484}" destId="{AFE9EC8A-8F37-49C2-BD85-89CD16C0B311}" srcOrd="0" destOrd="1" presId="urn:microsoft.com/office/officeart/2005/8/layout/vList2"/>
    <dgm:cxn modelId="{A3B24B74-8CDF-4BCF-ADA0-A098058432A4}" type="presOf" srcId="{231F3E00-3068-4D00-B687-0C017AD38405}" destId="{6FB12683-9AE7-41A6-9891-24BADF92C9A5}" srcOrd="0" destOrd="0" presId="urn:microsoft.com/office/officeart/2005/8/layout/vList2"/>
    <dgm:cxn modelId="{6231F798-2229-447B-9B24-E8BD860C7B2F}" type="presOf" srcId="{6B5294B3-9A8F-4F6E-8672-6233B5F53ACF}" destId="{AFE9EC8A-8F37-49C2-BD85-89CD16C0B311}" srcOrd="0" destOrd="0" presId="urn:microsoft.com/office/officeart/2005/8/layout/vList2"/>
    <dgm:cxn modelId="{50355D55-3565-4194-B3F3-C5463B489704}" srcId="{231F3E00-3068-4D00-B687-0C017AD38405}" destId="{C434C1EE-5F1E-4FA5-9732-8B4BD8B029E7}" srcOrd="0" destOrd="0" parTransId="{D8741AEC-570F-463B-931C-6FD0831FF747}" sibTransId="{6A8666BC-A6A0-4B3F-BCD0-23FB6A275D58}"/>
    <dgm:cxn modelId="{59446412-BA5B-4A2E-AE50-D868847BD540}" type="presOf" srcId="{C434C1EE-5F1E-4FA5-9732-8B4BD8B029E7}" destId="{4200FD6E-95BB-4C61-8DA3-10FCFF84536C}" srcOrd="0" destOrd="0" presId="urn:microsoft.com/office/officeart/2005/8/layout/vList2"/>
    <dgm:cxn modelId="{9166B807-2CD7-4974-847C-9D39CF5FCA2D}" type="presParOf" srcId="{6FB12683-9AE7-41A6-9891-24BADF92C9A5}" destId="{4200FD6E-95BB-4C61-8DA3-10FCFF84536C}" srcOrd="0" destOrd="0" presId="urn:microsoft.com/office/officeart/2005/8/layout/vList2"/>
    <dgm:cxn modelId="{5506C494-D86C-4A1A-8D64-1B34E2A76935}" type="presParOf" srcId="{6FB12683-9AE7-41A6-9891-24BADF92C9A5}" destId="{AFE9EC8A-8F37-49C2-BD85-89CD16C0B31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FCFB9-7194-48B6-90FC-00F51CA0A02B}">
      <dsp:nvSpPr>
        <dsp:cNvPr id="0" name=""/>
        <dsp:cNvSpPr/>
      </dsp:nvSpPr>
      <dsp:spPr>
        <a:xfrm>
          <a:off x="0" y="32805"/>
          <a:ext cx="9720071" cy="5996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процеси;</a:t>
          </a:r>
          <a:endParaRPr lang="uk-UA" sz="2500" kern="1200"/>
        </a:p>
      </dsp:txBody>
      <dsp:txXfrm>
        <a:off x="29271" y="62076"/>
        <a:ext cx="9661529" cy="541083"/>
      </dsp:txXfrm>
    </dsp:sp>
    <dsp:sp modelId="{1DDF9011-A37D-44E3-8838-20AA8D36A44F}">
      <dsp:nvSpPr>
        <dsp:cNvPr id="0" name=""/>
        <dsp:cNvSpPr/>
      </dsp:nvSpPr>
      <dsp:spPr>
        <a:xfrm>
          <a:off x="0" y="704430"/>
          <a:ext cx="9720071" cy="5996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зовнішні сутності;</a:t>
          </a:r>
          <a:endParaRPr lang="uk-UA" sz="2500" kern="1200"/>
        </a:p>
      </dsp:txBody>
      <dsp:txXfrm>
        <a:off x="29271" y="733701"/>
        <a:ext cx="9661529" cy="541083"/>
      </dsp:txXfrm>
    </dsp:sp>
    <dsp:sp modelId="{0545F613-27A3-4AC1-96E4-30770DFEC4BE}">
      <dsp:nvSpPr>
        <dsp:cNvPr id="0" name=""/>
        <dsp:cNvSpPr/>
      </dsp:nvSpPr>
      <dsp:spPr>
        <a:xfrm>
          <a:off x="0" y="1376055"/>
          <a:ext cx="9720071" cy="5996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системи і підсистеми;</a:t>
          </a:r>
          <a:endParaRPr lang="uk-UA" sz="2500" kern="1200"/>
        </a:p>
      </dsp:txBody>
      <dsp:txXfrm>
        <a:off x="29271" y="1405326"/>
        <a:ext cx="9661529" cy="541083"/>
      </dsp:txXfrm>
    </dsp:sp>
    <dsp:sp modelId="{794335A2-AEA5-4FD8-A87B-8F3E6E927DBB}">
      <dsp:nvSpPr>
        <dsp:cNvPr id="0" name=""/>
        <dsp:cNvSpPr/>
      </dsp:nvSpPr>
      <dsp:spPr>
        <a:xfrm>
          <a:off x="0" y="2047680"/>
          <a:ext cx="9720071" cy="5996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накопичувачі даних;</a:t>
          </a:r>
          <a:endParaRPr lang="uk-UA" sz="2500" kern="1200"/>
        </a:p>
      </dsp:txBody>
      <dsp:txXfrm>
        <a:off x="29271" y="2076951"/>
        <a:ext cx="9661529" cy="541083"/>
      </dsp:txXfrm>
    </dsp:sp>
    <dsp:sp modelId="{C9222A43-24AA-437D-BCE9-C6A220F97D1A}">
      <dsp:nvSpPr>
        <dsp:cNvPr id="0" name=""/>
        <dsp:cNvSpPr/>
      </dsp:nvSpPr>
      <dsp:spPr>
        <a:xfrm>
          <a:off x="0" y="2719305"/>
          <a:ext cx="9720071" cy="5996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потоки даних;</a:t>
          </a:r>
          <a:endParaRPr lang="uk-UA" sz="2500" kern="1200"/>
        </a:p>
      </dsp:txBody>
      <dsp:txXfrm>
        <a:off x="29271" y="2748576"/>
        <a:ext cx="9661529" cy="541083"/>
      </dsp:txXfrm>
    </dsp:sp>
    <dsp:sp modelId="{EF32A40F-9526-43B6-9072-F8CB207F0451}">
      <dsp:nvSpPr>
        <dsp:cNvPr id="0" name=""/>
        <dsp:cNvSpPr/>
      </dsp:nvSpPr>
      <dsp:spPr>
        <a:xfrm>
          <a:off x="0" y="3390930"/>
          <a:ext cx="9720071" cy="5996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інформаційні канали.</a:t>
          </a:r>
          <a:endParaRPr lang="uk-UA" sz="2500" kern="1200" dirty="0"/>
        </a:p>
      </dsp:txBody>
      <dsp:txXfrm>
        <a:off x="29271" y="3420201"/>
        <a:ext cx="9661529" cy="541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86C179-9E21-48CB-BF71-A16E5516508B}">
      <dsp:nvSpPr>
        <dsp:cNvPr id="0" name=""/>
        <dsp:cNvSpPr/>
      </dsp:nvSpPr>
      <dsp:spPr>
        <a:xfrm rot="5400000">
          <a:off x="609389" y="1099549"/>
          <a:ext cx="1833094" cy="3050227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BCA76-D21D-4545-8009-6B9A937A1E46}">
      <dsp:nvSpPr>
        <dsp:cNvPr id="0" name=""/>
        <dsp:cNvSpPr/>
      </dsp:nvSpPr>
      <dsp:spPr>
        <a:xfrm>
          <a:off x="303400" y="2010910"/>
          <a:ext cx="2753762" cy="2413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Побудова контекстної діаграми.                               </a:t>
          </a:r>
          <a:r>
            <a:rPr lang="uk-UA" altLang="uk-UA" sz="1400" i="1" kern="1200" dirty="0" smtClean="0"/>
            <a:t>Для складних систем контекстна діаграма верхнього рівня містить не єдиний головний процес (система), а набір підсистем, з'єднаних потоками даних. </a:t>
          </a:r>
          <a:endParaRPr lang="uk-UA" sz="1400" i="1" kern="1200" dirty="0"/>
        </a:p>
      </dsp:txBody>
      <dsp:txXfrm>
        <a:off x="303400" y="2010910"/>
        <a:ext cx="2753762" cy="2413834"/>
      </dsp:txXfrm>
    </dsp:sp>
    <dsp:sp modelId="{FC8B832B-63AC-49E5-8752-6F11F431B06D}">
      <dsp:nvSpPr>
        <dsp:cNvPr id="0" name=""/>
        <dsp:cNvSpPr/>
      </dsp:nvSpPr>
      <dsp:spPr>
        <a:xfrm>
          <a:off x="2537584" y="874988"/>
          <a:ext cx="519577" cy="519577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F12F9-BA1E-4E7F-A6A0-E01ED23DA252}">
      <dsp:nvSpPr>
        <dsp:cNvPr id="0" name=""/>
        <dsp:cNvSpPr/>
      </dsp:nvSpPr>
      <dsp:spPr>
        <a:xfrm rot="5400000">
          <a:off x="3980532" y="265357"/>
          <a:ext cx="1833094" cy="305022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0831F-B8AC-404B-AB72-308B3D498710}">
      <dsp:nvSpPr>
        <dsp:cNvPr id="0" name=""/>
        <dsp:cNvSpPr/>
      </dsp:nvSpPr>
      <dsp:spPr>
        <a:xfrm>
          <a:off x="3674543" y="1176718"/>
          <a:ext cx="2753762" cy="2413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Побудова діаграм першого рівня полягає в декомпозиції системи (підсистеми), котра є на контекстній діаграмі.</a:t>
          </a:r>
          <a:endParaRPr lang="uk-UA" sz="1800" kern="1200" dirty="0"/>
        </a:p>
      </dsp:txBody>
      <dsp:txXfrm>
        <a:off x="3674543" y="1176718"/>
        <a:ext cx="2753762" cy="2413834"/>
      </dsp:txXfrm>
    </dsp:sp>
    <dsp:sp modelId="{70D5BDCC-7F1D-4264-AFE3-2E1FDC0B48BE}">
      <dsp:nvSpPr>
        <dsp:cNvPr id="0" name=""/>
        <dsp:cNvSpPr/>
      </dsp:nvSpPr>
      <dsp:spPr>
        <a:xfrm>
          <a:off x="5908728" y="40796"/>
          <a:ext cx="519577" cy="519577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A401E5-EB05-4693-A93D-E10DAD9D2D25}">
      <dsp:nvSpPr>
        <dsp:cNvPr id="0" name=""/>
        <dsp:cNvSpPr/>
      </dsp:nvSpPr>
      <dsp:spPr>
        <a:xfrm rot="5400000">
          <a:off x="7351675" y="-565721"/>
          <a:ext cx="1833094" cy="3050227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30709-81A9-46F2-877E-428C957186A9}">
      <dsp:nvSpPr>
        <dsp:cNvPr id="0" name=""/>
        <dsp:cNvSpPr/>
      </dsp:nvSpPr>
      <dsp:spPr>
        <a:xfrm>
          <a:off x="6971803" y="348753"/>
          <a:ext cx="2901529" cy="2407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780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Кожна, подія представляється у вигляді процесу з відповідними вхідними і вихідними потоками, накопичувачами даних, зовнішніми сутностями і посиланнями на інші процеси.</a:t>
          </a:r>
          <a:endParaRPr lang="uk-UA" sz="1800" kern="1200" dirty="0"/>
        </a:p>
      </dsp:txBody>
      <dsp:txXfrm>
        <a:off x="6971803" y="348753"/>
        <a:ext cx="2901529" cy="24076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CBE72-D0E4-4400-AD23-D9D11B8E54D2}">
      <dsp:nvSpPr>
        <dsp:cNvPr id="0" name=""/>
        <dsp:cNvSpPr/>
      </dsp:nvSpPr>
      <dsp:spPr>
        <a:xfrm>
          <a:off x="0" y="351117"/>
          <a:ext cx="9539990" cy="198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0409" tIns="416560" rIns="740409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при деталізації підсистеми або процесу </a:t>
          </a:r>
          <a:r>
            <a:rPr lang="uk-UA" sz="2000" kern="1200" dirty="0" err="1" smtClean="0"/>
            <a:t>деталізуюча</a:t>
          </a:r>
          <a:r>
            <a:rPr lang="uk-UA" sz="2000" kern="1200" dirty="0" smtClean="0"/>
            <a:t> діаграма в якості зовнішніх джерел  чи приймачів даних може мати лише ті  компоненти (підсистеми, процеси, зовнішні сутності, накопичувачі даних), з котрими мають інформаційний зв'язок підсистема чи процес на батьківській діаграмі;</a:t>
          </a:r>
          <a:endParaRPr lang="uk-UA" sz="2000" kern="1200" dirty="0"/>
        </a:p>
      </dsp:txBody>
      <dsp:txXfrm>
        <a:off x="0" y="351117"/>
        <a:ext cx="9539990" cy="1984500"/>
      </dsp:txXfrm>
    </dsp:sp>
    <dsp:sp modelId="{A8C75CDC-DF11-4A58-81AD-551967EEE65C}">
      <dsp:nvSpPr>
        <dsp:cNvPr id="0" name=""/>
        <dsp:cNvSpPr/>
      </dsp:nvSpPr>
      <dsp:spPr>
        <a:xfrm>
          <a:off x="476999" y="55917"/>
          <a:ext cx="6677993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412" tIns="0" rIns="25241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правило балансування</a:t>
          </a:r>
          <a:endParaRPr lang="uk-UA" sz="2000" kern="1200" dirty="0">
            <a:solidFill>
              <a:schemeClr val="tx1"/>
            </a:solidFill>
          </a:endParaRPr>
        </a:p>
      </dsp:txBody>
      <dsp:txXfrm>
        <a:off x="505820" y="84738"/>
        <a:ext cx="6620351" cy="532758"/>
      </dsp:txXfrm>
    </dsp:sp>
    <dsp:sp modelId="{F1DCDF2B-23AE-44FB-8427-831DE49479C1}">
      <dsp:nvSpPr>
        <dsp:cNvPr id="0" name=""/>
        <dsp:cNvSpPr/>
      </dsp:nvSpPr>
      <dsp:spPr>
        <a:xfrm>
          <a:off x="0" y="2738817"/>
          <a:ext cx="9539990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1325189"/>
              <a:satOff val="-68025"/>
              <a:lumOff val="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0409" tIns="416560" rIns="740409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при </a:t>
          </a:r>
          <a:r>
            <a:rPr lang="uk-UA" sz="2000" kern="1200" dirty="0" smtClean="0"/>
            <a:t>деталізації процесів повинна підтримуватись  їх ієрархічна нумерація. Наприклад, процеси, </a:t>
          </a:r>
          <a:r>
            <a:rPr lang="uk-UA" sz="2000" kern="1200" dirty="0" err="1" smtClean="0"/>
            <a:t>деталізуючі</a:t>
          </a:r>
          <a:r>
            <a:rPr lang="uk-UA" sz="2000" kern="1200" dirty="0" smtClean="0"/>
            <a:t> процес з номером 12, отримають номери 12.1, 12.2, 12.З и </a:t>
          </a:r>
          <a:r>
            <a:rPr lang="uk-UA" sz="2000" kern="1200" dirty="0" err="1" smtClean="0"/>
            <a:t>т.д</a:t>
          </a:r>
          <a:r>
            <a:rPr lang="uk-UA" sz="2000" kern="1200" dirty="0" smtClean="0"/>
            <a:t>.</a:t>
          </a:r>
          <a:endParaRPr lang="uk-UA" sz="2000" kern="1200" dirty="0"/>
        </a:p>
      </dsp:txBody>
      <dsp:txXfrm>
        <a:off x="0" y="2738817"/>
        <a:ext cx="9539990" cy="1417500"/>
      </dsp:txXfrm>
    </dsp:sp>
    <dsp:sp modelId="{A59662FD-3C4A-4186-BA42-817AD72C06DA}">
      <dsp:nvSpPr>
        <dsp:cNvPr id="0" name=""/>
        <dsp:cNvSpPr/>
      </dsp:nvSpPr>
      <dsp:spPr>
        <a:xfrm>
          <a:off x="476999" y="2443618"/>
          <a:ext cx="6677993" cy="590400"/>
        </a:xfrm>
        <a:prstGeom prst="roundRect">
          <a:avLst/>
        </a:prstGeom>
        <a:solidFill>
          <a:schemeClr val="accent3">
            <a:hueOff val="1325189"/>
            <a:satOff val="-68025"/>
            <a:lumOff val="470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412" tIns="0" rIns="25241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правило нумерації</a:t>
          </a:r>
          <a:endParaRPr lang="uk-UA" sz="2000" kern="1200" dirty="0">
            <a:solidFill>
              <a:schemeClr val="tx1"/>
            </a:solidFill>
          </a:endParaRPr>
        </a:p>
      </dsp:txBody>
      <dsp:txXfrm>
        <a:off x="505820" y="2472439"/>
        <a:ext cx="6620351" cy="532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5BA11-A834-4C6C-9862-54D2AE6194E8}">
      <dsp:nvSpPr>
        <dsp:cNvPr id="0" name=""/>
        <dsp:cNvSpPr/>
      </dsp:nvSpPr>
      <dsp:spPr>
        <a:xfrm>
          <a:off x="0" y="70489"/>
          <a:ext cx="9720071" cy="19023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>
              <a:solidFill>
                <a:schemeClr val="tx1"/>
              </a:solidFill>
            </a:rPr>
            <a:t>Процес декомпозиції продовжується до тих пір, поки процеси можуть бути ефективно описані з допомогою коротких специфікацій процесів.</a:t>
          </a:r>
          <a:endParaRPr lang="uk-UA" sz="2700" kern="1200" dirty="0">
            <a:solidFill>
              <a:schemeClr val="tx1"/>
            </a:solidFill>
          </a:endParaRPr>
        </a:p>
      </dsp:txBody>
      <dsp:txXfrm>
        <a:off x="92863" y="163352"/>
        <a:ext cx="9534345" cy="1716584"/>
      </dsp:txXfrm>
    </dsp:sp>
    <dsp:sp modelId="{40DA3AEC-E035-43E6-B26C-508FB2A3B61F}">
      <dsp:nvSpPr>
        <dsp:cNvPr id="0" name=""/>
        <dsp:cNvSpPr/>
      </dsp:nvSpPr>
      <dsp:spPr>
        <a:xfrm>
          <a:off x="0" y="2050560"/>
          <a:ext cx="9720071" cy="1902310"/>
        </a:xfrm>
        <a:prstGeom prst="roundRect">
          <a:avLst/>
        </a:prstGeom>
        <a:solidFill>
          <a:schemeClr val="accent3">
            <a:hueOff val="1325189"/>
            <a:satOff val="-68025"/>
            <a:lumOff val="470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smtClean="0">
              <a:solidFill>
                <a:schemeClr val="tx1"/>
              </a:solidFill>
            </a:rPr>
            <a:t>Специфікація процесу повинна формулювати основні функції процесу таким чином, щоб в подальшому спеціаліст, який виконує реалізацію проекта, зміг виконати їх чи розробити відповідну програму. </a:t>
          </a:r>
          <a:endParaRPr lang="uk-UA" sz="2700" kern="1200">
            <a:solidFill>
              <a:schemeClr val="tx1"/>
            </a:solidFill>
          </a:endParaRPr>
        </a:p>
      </dsp:txBody>
      <dsp:txXfrm>
        <a:off x="92863" y="2143423"/>
        <a:ext cx="9534345" cy="17165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7811B8-D9AC-4D9F-B89C-3BAF55909712}">
      <dsp:nvSpPr>
        <dsp:cNvPr id="0" name=""/>
        <dsp:cNvSpPr/>
      </dsp:nvSpPr>
      <dsp:spPr>
        <a:xfrm rot="16200000">
          <a:off x="-1017701" y="1020044"/>
          <a:ext cx="4339209" cy="2299119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674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>
              <a:solidFill>
                <a:schemeClr val="tx1"/>
              </a:solidFill>
            </a:rPr>
            <a:t>наявність у процесу відносно невеликої кількості вхідних і вихідних потоків даних (2 - 3 потоки);</a:t>
          </a:r>
          <a:endParaRPr lang="uk-UA" sz="2000" b="1" kern="1200">
            <a:solidFill>
              <a:schemeClr val="tx1"/>
            </a:solidFill>
          </a:endParaRPr>
        </a:p>
      </dsp:txBody>
      <dsp:txXfrm rot="5400000">
        <a:off x="2344" y="867841"/>
        <a:ext cx="2299119" cy="2603525"/>
      </dsp:txXfrm>
    </dsp:sp>
    <dsp:sp modelId="{3472D377-49CE-472A-8DEF-01C6424C1361}">
      <dsp:nvSpPr>
        <dsp:cNvPr id="0" name=""/>
        <dsp:cNvSpPr/>
      </dsp:nvSpPr>
      <dsp:spPr>
        <a:xfrm rot="16200000">
          <a:off x="1453852" y="1020044"/>
          <a:ext cx="4339209" cy="2299119"/>
        </a:xfrm>
        <a:prstGeom prst="flowChartManualOperation">
          <a:avLst/>
        </a:prstGeom>
        <a:solidFill>
          <a:schemeClr val="accent2">
            <a:hueOff val="398533"/>
            <a:satOff val="245"/>
            <a:lumOff val="320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674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>
              <a:solidFill>
                <a:schemeClr val="tx1"/>
              </a:solidFill>
            </a:rPr>
            <a:t>можливість опису перетворення даних процесом у вигляді послідовного алгоритма;</a:t>
          </a:r>
          <a:endParaRPr lang="uk-UA" sz="2000" b="1" kern="1200">
            <a:solidFill>
              <a:schemeClr val="tx1"/>
            </a:solidFill>
          </a:endParaRPr>
        </a:p>
      </dsp:txBody>
      <dsp:txXfrm rot="5400000">
        <a:off x="2473897" y="867841"/>
        <a:ext cx="2299119" cy="2603525"/>
      </dsp:txXfrm>
    </dsp:sp>
    <dsp:sp modelId="{168F2D8D-973F-4475-A3AD-01D2E32FA648}">
      <dsp:nvSpPr>
        <dsp:cNvPr id="0" name=""/>
        <dsp:cNvSpPr/>
      </dsp:nvSpPr>
      <dsp:spPr>
        <a:xfrm rot="16200000">
          <a:off x="3925406" y="1020044"/>
          <a:ext cx="4339209" cy="2299119"/>
        </a:xfrm>
        <a:prstGeom prst="flowChartManualOperation">
          <a:avLst/>
        </a:prstGeom>
        <a:solidFill>
          <a:schemeClr val="accent2">
            <a:hueOff val="797066"/>
            <a:satOff val="490"/>
            <a:lumOff val="640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674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>
              <a:solidFill>
                <a:schemeClr val="tx1"/>
              </a:solidFill>
            </a:rPr>
            <a:t>виконання процесом єдиної логічної функції перетворення вхідної інформації у вихідну;</a:t>
          </a:r>
          <a:endParaRPr lang="uk-UA" sz="2000" b="1" kern="1200">
            <a:solidFill>
              <a:schemeClr val="tx1"/>
            </a:solidFill>
          </a:endParaRPr>
        </a:p>
      </dsp:txBody>
      <dsp:txXfrm rot="5400000">
        <a:off x="4945451" y="867841"/>
        <a:ext cx="2299119" cy="2603525"/>
      </dsp:txXfrm>
    </dsp:sp>
    <dsp:sp modelId="{F0CE0345-D1D8-41A7-B7FA-E208D52A4387}">
      <dsp:nvSpPr>
        <dsp:cNvPr id="0" name=""/>
        <dsp:cNvSpPr/>
      </dsp:nvSpPr>
      <dsp:spPr>
        <a:xfrm rot="16200000">
          <a:off x="6396960" y="1020044"/>
          <a:ext cx="4339209" cy="2299119"/>
        </a:xfrm>
        <a:prstGeom prst="flowChartManualOperation">
          <a:avLst/>
        </a:prstGeom>
        <a:solidFill>
          <a:schemeClr val="accent2">
            <a:hueOff val="1195599"/>
            <a:satOff val="735"/>
            <a:lumOff val="9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674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>
              <a:solidFill>
                <a:schemeClr val="tx1"/>
              </a:solidFill>
            </a:rPr>
            <a:t>можливості опису логіки процесу з допомогою невеликої специфікації (не більш 20 — 30 рядків).</a:t>
          </a:r>
          <a:br>
            <a:rPr lang="uk-UA" sz="2000" b="1" kern="1200" smtClean="0">
              <a:solidFill>
                <a:schemeClr val="tx1"/>
              </a:solidFill>
            </a:rPr>
          </a:br>
          <a:endParaRPr lang="uk-UA" sz="2000" b="1" kern="1200">
            <a:solidFill>
              <a:schemeClr val="tx1"/>
            </a:solidFill>
          </a:endParaRPr>
        </a:p>
      </dsp:txBody>
      <dsp:txXfrm rot="5400000">
        <a:off x="7417005" y="867841"/>
        <a:ext cx="2299119" cy="26035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10D2B3-BA3B-4BAF-B7B2-452751941705}">
      <dsp:nvSpPr>
        <dsp:cNvPr id="0" name=""/>
        <dsp:cNvSpPr/>
      </dsp:nvSpPr>
      <dsp:spPr>
        <a:xfrm>
          <a:off x="0" y="576"/>
          <a:ext cx="956911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D65CEB-5D56-4047-8F2D-CBAB8E475871}">
      <dsp:nvSpPr>
        <dsp:cNvPr id="0" name=""/>
        <dsp:cNvSpPr/>
      </dsp:nvSpPr>
      <dsp:spPr>
        <a:xfrm>
          <a:off x="0" y="576"/>
          <a:ext cx="9569113" cy="94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для кожного процесу нижнього рівня повинна існувати одна і тільки одна специфікація;</a:t>
          </a:r>
          <a:endParaRPr lang="uk-UA" sz="2600" kern="1200"/>
        </a:p>
      </dsp:txBody>
      <dsp:txXfrm>
        <a:off x="0" y="576"/>
        <a:ext cx="9569113" cy="943899"/>
      </dsp:txXfrm>
    </dsp:sp>
    <dsp:sp modelId="{1D420DF2-9AC5-4121-AFA4-772D88E1ABA0}">
      <dsp:nvSpPr>
        <dsp:cNvPr id="0" name=""/>
        <dsp:cNvSpPr/>
      </dsp:nvSpPr>
      <dsp:spPr>
        <a:xfrm>
          <a:off x="0" y="944476"/>
          <a:ext cx="9569113" cy="0"/>
        </a:xfrm>
        <a:prstGeom prst="line">
          <a:avLst/>
        </a:prstGeom>
        <a:solidFill>
          <a:schemeClr val="accent3">
            <a:hueOff val="331297"/>
            <a:satOff val="-17006"/>
            <a:lumOff val="1177"/>
            <a:alphaOff val="0"/>
          </a:schemeClr>
        </a:solidFill>
        <a:ln w="15875" cap="flat" cmpd="sng" algn="ctr">
          <a:solidFill>
            <a:schemeClr val="accent3">
              <a:hueOff val="331297"/>
              <a:satOff val="-17006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7296F0-EEBE-4C6E-9E7F-ACB37026209E}">
      <dsp:nvSpPr>
        <dsp:cNvPr id="0" name=""/>
        <dsp:cNvSpPr/>
      </dsp:nvSpPr>
      <dsp:spPr>
        <a:xfrm>
          <a:off x="0" y="944476"/>
          <a:ext cx="9569113" cy="94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специфікація повинна визначати спосіб перетворення вхідних потоків у вихідні;</a:t>
          </a:r>
          <a:endParaRPr lang="uk-UA" sz="2600" kern="1200"/>
        </a:p>
      </dsp:txBody>
      <dsp:txXfrm>
        <a:off x="0" y="944476"/>
        <a:ext cx="9569113" cy="943899"/>
      </dsp:txXfrm>
    </dsp:sp>
    <dsp:sp modelId="{F7317E52-054C-4BAE-965D-27443F92A77E}">
      <dsp:nvSpPr>
        <dsp:cNvPr id="0" name=""/>
        <dsp:cNvSpPr/>
      </dsp:nvSpPr>
      <dsp:spPr>
        <a:xfrm>
          <a:off x="0" y="1888376"/>
          <a:ext cx="9569113" cy="0"/>
        </a:xfrm>
        <a:prstGeom prst="line">
          <a:avLst/>
        </a:prstGeom>
        <a:solidFill>
          <a:schemeClr val="accent3">
            <a:hueOff val="662595"/>
            <a:satOff val="-34012"/>
            <a:lumOff val="2353"/>
            <a:alphaOff val="0"/>
          </a:schemeClr>
        </a:solidFill>
        <a:ln w="15875" cap="flat" cmpd="sng" algn="ctr">
          <a:solidFill>
            <a:schemeClr val="accent3">
              <a:hueOff val="662595"/>
              <a:satOff val="-34012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939BDE-E3AF-452C-9AF8-6A0160997906}">
      <dsp:nvSpPr>
        <dsp:cNvPr id="0" name=""/>
        <dsp:cNvSpPr/>
      </dsp:nvSpPr>
      <dsp:spPr>
        <a:xfrm>
          <a:off x="0" y="1888376"/>
          <a:ext cx="9569113" cy="94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немає необхідності визначати метод реалізації цього перетворення;</a:t>
          </a:r>
          <a:endParaRPr lang="uk-UA" sz="2600" kern="1200"/>
        </a:p>
      </dsp:txBody>
      <dsp:txXfrm>
        <a:off x="0" y="1888376"/>
        <a:ext cx="9569113" cy="943899"/>
      </dsp:txXfrm>
    </dsp:sp>
    <dsp:sp modelId="{4287BD26-1A5E-4FB1-AC2F-3DBA8FB5826C}">
      <dsp:nvSpPr>
        <dsp:cNvPr id="0" name=""/>
        <dsp:cNvSpPr/>
      </dsp:nvSpPr>
      <dsp:spPr>
        <a:xfrm>
          <a:off x="0" y="2832275"/>
          <a:ext cx="9569113" cy="0"/>
        </a:xfrm>
        <a:prstGeom prst="line">
          <a:avLst/>
        </a:prstGeom>
        <a:solidFill>
          <a:schemeClr val="accent3">
            <a:hueOff val="993892"/>
            <a:satOff val="-51019"/>
            <a:lumOff val="3530"/>
            <a:alphaOff val="0"/>
          </a:schemeClr>
        </a:solidFill>
        <a:ln w="15875" cap="flat" cmpd="sng" algn="ctr">
          <a:solidFill>
            <a:schemeClr val="accent3">
              <a:hueOff val="993892"/>
              <a:satOff val="-51019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4A3976-A589-472D-B630-C2EA224B09BC}">
      <dsp:nvSpPr>
        <dsp:cNvPr id="0" name=""/>
        <dsp:cNvSpPr/>
      </dsp:nvSpPr>
      <dsp:spPr>
        <a:xfrm>
          <a:off x="0" y="2832275"/>
          <a:ext cx="9569113" cy="94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специфікація повинна прямувати до обмеження  - не потрібно </a:t>
          </a:r>
          <a:r>
            <a:rPr lang="uk-UA" sz="2600" kern="1200" dirty="0" err="1" smtClean="0"/>
            <a:t>перевизначати</a:t>
          </a:r>
          <a:r>
            <a:rPr lang="uk-UA" sz="2600" kern="1200" dirty="0" smtClean="0"/>
            <a:t> те, що вже було визначено на діаграмі;</a:t>
          </a:r>
          <a:endParaRPr lang="uk-UA" sz="2600" kern="1200" dirty="0"/>
        </a:p>
      </dsp:txBody>
      <dsp:txXfrm>
        <a:off x="0" y="2832275"/>
        <a:ext cx="9569113" cy="943899"/>
      </dsp:txXfrm>
    </dsp:sp>
    <dsp:sp modelId="{FE2866AD-A13A-4D47-A90C-25BCD509361E}">
      <dsp:nvSpPr>
        <dsp:cNvPr id="0" name=""/>
        <dsp:cNvSpPr/>
      </dsp:nvSpPr>
      <dsp:spPr>
        <a:xfrm>
          <a:off x="0" y="3776175"/>
          <a:ext cx="9569113" cy="0"/>
        </a:xfrm>
        <a:prstGeom prst="line">
          <a:avLst/>
        </a:prstGeom>
        <a:solidFill>
          <a:schemeClr val="accent3">
            <a:hueOff val="1325189"/>
            <a:satOff val="-68025"/>
            <a:lumOff val="4706"/>
            <a:alphaOff val="0"/>
          </a:schemeClr>
        </a:solidFill>
        <a:ln w="15875" cap="flat" cmpd="sng" algn="ctr">
          <a:solidFill>
            <a:schemeClr val="accent3">
              <a:hueOff val="1325189"/>
              <a:satOff val="-68025"/>
              <a:lumOff val="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ACEA14-72CD-4223-8CA8-D0EAF646417B}">
      <dsp:nvSpPr>
        <dsp:cNvPr id="0" name=""/>
        <dsp:cNvSpPr/>
      </dsp:nvSpPr>
      <dsp:spPr>
        <a:xfrm>
          <a:off x="0" y="3776175"/>
          <a:ext cx="9569113" cy="94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набір конструкцій для побудови специфікацій має бути простим і зрозумілим.</a:t>
          </a:r>
          <a:endParaRPr lang="uk-UA" sz="2600" kern="1200"/>
        </a:p>
      </dsp:txBody>
      <dsp:txXfrm>
        <a:off x="0" y="3776175"/>
        <a:ext cx="9569113" cy="9438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0FD6E-95BB-4C61-8DA3-10FCFF84536C}">
      <dsp:nvSpPr>
        <dsp:cNvPr id="0" name=""/>
        <dsp:cNvSpPr/>
      </dsp:nvSpPr>
      <dsp:spPr>
        <a:xfrm>
          <a:off x="0" y="11752"/>
          <a:ext cx="9652937" cy="110389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Після побудови закінченої моделі системи її необхідно </a:t>
          </a:r>
          <a:r>
            <a:rPr lang="uk-UA" sz="2800" kern="1200" dirty="0" err="1" smtClean="0">
              <a:solidFill>
                <a:schemeClr val="tx1"/>
              </a:solidFill>
            </a:rPr>
            <a:t>верифікувати</a:t>
          </a:r>
          <a:r>
            <a:rPr lang="uk-UA" sz="2800" kern="1200" dirty="0" smtClean="0">
              <a:solidFill>
                <a:schemeClr val="tx1"/>
              </a:solidFill>
            </a:rPr>
            <a:t> (провірити на повноту і несуперечливість).</a:t>
          </a:r>
          <a:endParaRPr lang="uk-UA" sz="2800" kern="1200" dirty="0">
            <a:solidFill>
              <a:schemeClr val="tx1"/>
            </a:solidFill>
          </a:endParaRPr>
        </a:p>
      </dsp:txBody>
      <dsp:txXfrm>
        <a:off x="53888" y="65640"/>
        <a:ext cx="9545161" cy="996119"/>
      </dsp:txXfrm>
    </dsp:sp>
    <dsp:sp modelId="{AFE9EC8A-8F37-49C2-BD85-89CD16C0B311}">
      <dsp:nvSpPr>
        <dsp:cNvPr id="0" name=""/>
        <dsp:cNvSpPr/>
      </dsp:nvSpPr>
      <dsp:spPr>
        <a:xfrm>
          <a:off x="0" y="1115647"/>
          <a:ext cx="9652937" cy="30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6481" tIns="46990" rIns="263144" bIns="46990" numCol="1" spcCol="1270" anchor="t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900" kern="1200" dirty="0" smtClean="0">
              <a:solidFill>
                <a:schemeClr val="tx1"/>
              </a:solidFill>
            </a:rPr>
            <a:t>В </a:t>
          </a:r>
          <a:r>
            <a:rPr lang="uk-UA" sz="2900" b="1" u="sng" kern="1200" dirty="0" smtClean="0">
              <a:solidFill>
                <a:schemeClr val="tx1"/>
              </a:solidFill>
            </a:rPr>
            <a:t>повній моделі</a:t>
          </a:r>
          <a:r>
            <a:rPr lang="uk-UA" sz="2900" b="1" kern="1200" dirty="0" smtClean="0">
              <a:solidFill>
                <a:schemeClr val="tx1"/>
              </a:solidFill>
            </a:rPr>
            <a:t> </a:t>
          </a:r>
          <a:r>
            <a:rPr lang="uk-UA" sz="2900" kern="1200" dirty="0" smtClean="0">
              <a:solidFill>
                <a:schemeClr val="tx1"/>
              </a:solidFill>
            </a:rPr>
            <a:t>всі її об'єкти (підсистеми, процеси, потоки даних) повинні бути чітко описані и деталізовані.</a:t>
          </a:r>
          <a:endParaRPr lang="uk-UA" sz="2900" kern="1200" dirty="0">
            <a:solidFill>
              <a:schemeClr val="tx1"/>
            </a:solidFill>
          </a:endParaRPr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900" kern="1200" dirty="0" smtClean="0">
              <a:solidFill>
                <a:schemeClr val="tx1"/>
              </a:solidFill>
            </a:rPr>
            <a:t>В </a:t>
          </a:r>
          <a:r>
            <a:rPr lang="uk-UA" sz="2900" b="1" u="sng" kern="1200" dirty="0" smtClean="0">
              <a:solidFill>
                <a:schemeClr val="tx1"/>
              </a:solidFill>
            </a:rPr>
            <a:t>несуперечливій моделі</a:t>
          </a:r>
          <a:r>
            <a:rPr lang="uk-UA" sz="2900" b="1" kern="1200" dirty="0" smtClean="0">
              <a:solidFill>
                <a:schemeClr val="tx1"/>
              </a:solidFill>
            </a:rPr>
            <a:t> </a:t>
          </a:r>
          <a:r>
            <a:rPr lang="uk-UA" sz="2900" kern="1200" dirty="0" smtClean="0">
              <a:solidFill>
                <a:schemeClr val="tx1"/>
              </a:solidFill>
            </a:rPr>
            <a:t>для всіх потоків даних і накопичувачів повинне виконуватись правило збереження інформації: </a:t>
          </a:r>
          <a:r>
            <a:rPr lang="uk-UA" sz="2900" i="1" kern="1200" dirty="0" smtClean="0">
              <a:solidFill>
                <a:schemeClr val="tx1"/>
              </a:solidFill>
            </a:rPr>
            <a:t>всі вхідні дані повинні бути зчитані, а всі зчитувані дані повинні бути записані</a:t>
          </a:r>
          <a:r>
            <a:rPr lang="uk-UA" sz="2900" kern="1200" dirty="0" smtClean="0">
              <a:solidFill>
                <a:schemeClr val="tx1"/>
              </a:solidFill>
            </a:rPr>
            <a:t>.</a:t>
          </a:r>
          <a:endParaRPr lang="uk-UA" sz="2900" kern="1200" dirty="0">
            <a:solidFill>
              <a:schemeClr val="tx1"/>
            </a:solidFill>
          </a:endParaRPr>
        </a:p>
      </dsp:txBody>
      <dsp:txXfrm>
        <a:off x="0" y="1115647"/>
        <a:ext cx="9652937" cy="3063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34704-4F4A-4813-84BD-3A5B67A8ED86}" type="datetimeFigureOut">
              <a:rPr lang="uk-UA" smtClean="0"/>
              <a:t>23.02.2018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69A7F-F743-4E99-BBDD-8B0B26938E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735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B302F22-CE61-47F1-AB6E-88E75ED6A172}" type="slidenum">
              <a:rPr lang="ru-RU" altLang="uk-UA" sz="1200">
                <a:latin typeface="Times New Roman" panose="02020603050405020304" pitchFamily="18" charset="0"/>
              </a:rPr>
              <a:pPr/>
              <a:t>9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6182884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19256C8-7311-4B05-8060-1EAD49F3D2C0}" type="slidenum">
              <a:rPr lang="ru-RU" altLang="uk-UA" sz="1200">
                <a:latin typeface="Times New Roman" panose="02020603050405020304" pitchFamily="18" charset="0"/>
              </a:rPr>
              <a:pPr/>
              <a:t>19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3744969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E26FF7A-886B-41BE-B53C-E920038ACF30}" type="slidenum">
              <a:rPr lang="ru-RU" altLang="uk-UA" sz="1200">
                <a:latin typeface="Times New Roman" panose="02020603050405020304" pitchFamily="18" charset="0"/>
              </a:rPr>
              <a:pPr/>
              <a:t>20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853440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3806913-58E5-412E-AF31-057B5C195065}" type="slidenum">
              <a:rPr lang="ru-RU" altLang="uk-UA" sz="1200">
                <a:latin typeface="Times New Roman" panose="02020603050405020304" pitchFamily="18" charset="0"/>
              </a:rPr>
              <a:pPr/>
              <a:t>21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24629219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F682584-0F8A-48F1-88D9-664E8B6F5EF9}" type="slidenum">
              <a:rPr lang="ru-RU" altLang="uk-UA" sz="1200">
                <a:latin typeface="Times New Roman" panose="02020603050405020304" pitchFamily="18" charset="0"/>
              </a:rPr>
              <a:pPr/>
              <a:t>22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1275535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163092E-F131-40EC-9F48-87A4114472CE}" type="slidenum">
              <a:rPr lang="ru-RU" altLang="uk-UA" sz="1200">
                <a:latin typeface="Times New Roman" panose="02020603050405020304" pitchFamily="18" charset="0"/>
              </a:rPr>
              <a:pPr/>
              <a:t>11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3307993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665E667-608B-415C-A082-0E31B1F5DF51}" type="slidenum">
              <a:rPr lang="ru-RU" altLang="uk-UA" sz="1200">
                <a:latin typeface="Times New Roman" panose="02020603050405020304" pitchFamily="18" charset="0"/>
              </a:rPr>
              <a:pPr/>
              <a:t>12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4005599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C7C53C3-D85D-4FCD-8925-840FC5FF888D}" type="slidenum">
              <a:rPr lang="ru-RU" altLang="uk-UA" sz="1200">
                <a:latin typeface="Times New Roman" panose="02020603050405020304" pitchFamily="18" charset="0"/>
              </a:rPr>
              <a:pPr/>
              <a:t>13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3782235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8105295-212C-4DFE-8CFF-9FF7D4D69104}" type="slidenum">
              <a:rPr lang="ru-RU" altLang="uk-UA" sz="1200">
                <a:latin typeface="Times New Roman" panose="02020603050405020304" pitchFamily="18" charset="0"/>
              </a:rPr>
              <a:pPr/>
              <a:t>14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3675664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BFF4A69-0B23-4D52-A850-99D9195E6EAE}" type="slidenum">
              <a:rPr lang="ru-RU" altLang="uk-UA" sz="1200">
                <a:latin typeface="Times New Roman" panose="02020603050405020304" pitchFamily="18" charset="0"/>
              </a:rPr>
              <a:pPr/>
              <a:t>15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2176789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1A7828F-C8F8-4BA7-BF83-24E7FE8738FB}" type="slidenum">
              <a:rPr lang="ru-RU" altLang="uk-UA" sz="1200">
                <a:latin typeface="Times New Roman" panose="02020603050405020304" pitchFamily="18" charset="0"/>
              </a:rPr>
              <a:pPr/>
              <a:t>16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1503102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094A459-3553-4B73-9E89-E69D23B0687C}" type="slidenum">
              <a:rPr lang="ru-RU" altLang="uk-UA" sz="1200">
                <a:latin typeface="Times New Roman" panose="02020603050405020304" pitchFamily="18" charset="0"/>
              </a:rPr>
              <a:pPr/>
              <a:t>17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185029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50ECA87-DEBF-43C1-9C27-D66A08F600EB}" type="slidenum">
              <a:rPr lang="ru-RU" altLang="uk-UA" sz="1200">
                <a:latin typeface="Times New Roman" panose="02020603050405020304" pitchFamily="18" charset="0"/>
              </a:rPr>
              <a:pPr/>
              <a:t>18</a:t>
            </a:fld>
            <a:endParaRPr lang="ru-RU" altLang="uk-UA" sz="1200">
              <a:latin typeface="Times New Roman" panose="02020603050405020304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/>
          <a:lstStyle/>
          <a:p>
            <a:pPr eaLnBrk="1" hangingPunct="1"/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4283040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12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266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01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019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274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7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77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46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61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94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586B75A-687E-405C-8A0B-8D00578BA2C3}" type="datetimeFigureOut">
              <a:rPr lang="en-US" smtClean="0"/>
              <a:pPr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175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Діаграми потоків даних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</a:rPr>
              <a:t>DFD</a:t>
            </a:r>
            <a:endParaRPr lang="uk-UA" sz="6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73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53548_pict_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14901" y="1276066"/>
            <a:ext cx="9320687" cy="467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014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uk-UA" dirty="0" smtClean="0"/>
              <a:t>Порядок </a:t>
            </a:r>
            <a:r>
              <a:rPr lang="ru-RU" altLang="uk-UA" dirty="0" err="1" smtClean="0"/>
              <a:t>Побудови</a:t>
            </a:r>
            <a:endParaRPr lang="ru-RU" altLang="uk-UA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4128" y="2286000"/>
            <a:ext cx="4387321" cy="4023360"/>
          </a:xfrm>
        </p:spPr>
        <p:txBody>
          <a:bodyPr/>
          <a:lstStyle/>
          <a:p>
            <a:pPr eaLnBrk="1" hangingPunct="1"/>
            <a:r>
              <a:rPr lang="uk-UA" altLang="uk-UA" dirty="0" smtClean="0"/>
              <a:t>Пудова ієрархії DFD полягає в декомпозиції процесів більш високого рівня в діаграми нижнього рівня. </a:t>
            </a:r>
          </a:p>
          <a:p>
            <a:pPr eaLnBrk="1" hangingPunct="1"/>
            <a:r>
              <a:rPr lang="uk-UA" altLang="uk-UA" dirty="0" smtClean="0"/>
              <a:t>Кожний процес на DFD, в свою чергу, може бути деталізований з допомогою DFD чи (якщо процес елементарний) специфікації.</a:t>
            </a:r>
          </a:p>
          <a:p>
            <a:pPr eaLnBrk="1" hangingPunct="1"/>
            <a:endParaRPr lang="uk-UA" altLang="uk-UA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296" y="1693890"/>
            <a:ext cx="6879568" cy="4751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182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671513"/>
            <a:ext cx="7777162" cy="567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178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3" y="858839"/>
            <a:ext cx="8102600" cy="559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027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930" y="777875"/>
            <a:ext cx="8093075" cy="608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091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0775" y="972644"/>
            <a:ext cx="7793037" cy="6080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uk-UA" dirty="0" smtClean="0"/>
              <a:t>Порядок </a:t>
            </a:r>
            <a:r>
              <a:rPr lang="ru-RU" altLang="uk-UA" dirty="0" err="1" smtClean="0"/>
              <a:t>побудови</a:t>
            </a:r>
            <a:endParaRPr lang="ru-RU" altLang="uk-UA" dirty="0" smtClean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044476908"/>
              </p:ext>
            </p:extLst>
          </p:nvPr>
        </p:nvGraphicFramePr>
        <p:xfrm>
          <a:off x="1024128" y="2286000"/>
          <a:ext cx="9720071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9170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2133600"/>
            <a:ext cx="8229600" cy="3810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uk-UA" altLang="uk-UA" sz="2800" dirty="0" smtClean="0">
                <a:solidFill>
                  <a:srgbClr val="000000"/>
                </a:solidFill>
              </a:rPr>
              <a:t>Специфікації</a:t>
            </a:r>
            <a:r>
              <a:rPr lang="uk-UA" altLang="uk-UA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 представляють собою описи алгоритмів виконання задач, що реалізуються процесами. </a:t>
            </a:r>
            <a:endParaRPr lang="uk-UA" altLang="uk-UA" sz="28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uk-UA" altLang="uk-UA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Специфікації мають номер і/або ім'я процесу, списки вхідних і вихідних даних і тіло (опис) процесу, що є специфікацією </a:t>
            </a:r>
            <a:r>
              <a:rPr lang="uk-UA" altLang="uk-UA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алгоритму </a:t>
            </a:r>
            <a:r>
              <a:rPr lang="uk-UA" altLang="uk-UA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чи операції, яка трансформує вхідні потоки даних у вихідні. </a:t>
            </a:r>
            <a:endParaRPr lang="uk-UA" altLang="uk-UA" sz="2800" dirty="0" smtClean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uk-UA" altLang="uk-UA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xfrm>
            <a:off x="1547345" y="919397"/>
            <a:ext cx="6062662" cy="862013"/>
          </a:xfrm>
          <a:noFill/>
        </p:spPr>
        <p:txBody>
          <a:bodyPr/>
          <a:lstStyle/>
          <a:p>
            <a:pPr eaLnBrk="1" hangingPunct="1"/>
            <a:r>
              <a:rPr lang="uk-UA" altLang="uk-UA" sz="3600" dirty="0" smtClean="0"/>
              <a:t>Специфікації</a:t>
            </a:r>
            <a:endParaRPr lang="uk-UA" altLang="uk-UA" sz="3600" dirty="0"/>
          </a:p>
        </p:txBody>
      </p:sp>
    </p:spTree>
    <p:extLst>
      <p:ext uri="{BB962C8B-B14F-4D97-AF65-F5344CB8AC3E}">
        <p14:creationId xmlns:p14="http://schemas.microsoft.com/office/powerpoint/2010/main" val="62296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0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50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0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203" y="812800"/>
            <a:ext cx="9953469" cy="947738"/>
          </a:xfrm>
        </p:spPr>
        <p:txBody>
          <a:bodyPr>
            <a:noAutofit/>
          </a:bodyPr>
          <a:lstStyle/>
          <a:p>
            <a:pPr eaLnBrk="1" hangingPunct="1"/>
            <a:r>
              <a:rPr lang="uk-UA" altLang="uk-UA" sz="2400" dirty="0" smtClean="0"/>
              <a:t>Рішення про завершення деталізації процесу і використанні специфікації приймається виходячи з наступних критеріїв:</a:t>
            </a:r>
            <a:endParaRPr lang="uk-UA" altLang="uk-UA" sz="24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26543483"/>
              </p:ext>
            </p:extLst>
          </p:nvPr>
        </p:nvGraphicFramePr>
        <p:xfrm>
          <a:off x="1214203" y="2136541"/>
          <a:ext cx="9718468" cy="433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1387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78237" y="709535"/>
            <a:ext cx="9569113" cy="1319213"/>
          </a:xfrm>
        </p:spPr>
        <p:txBody>
          <a:bodyPr/>
          <a:lstStyle/>
          <a:p>
            <a:pPr eaLnBrk="1" hangingPunct="1"/>
            <a:r>
              <a:rPr lang="uk-UA" altLang="uk-UA" sz="3200" dirty="0" smtClean="0"/>
              <a:t>Специфікації повинні відповідати  наступним вимоги:</a:t>
            </a:r>
            <a:endParaRPr lang="uk-UA" altLang="uk-UA" sz="32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672582849"/>
              </p:ext>
            </p:extLst>
          </p:nvPr>
        </p:nvGraphicFramePr>
        <p:xfrm>
          <a:off x="978237" y="1905000"/>
          <a:ext cx="9569113" cy="4720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62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49450" y="769496"/>
            <a:ext cx="8162925" cy="762000"/>
          </a:xfrm>
        </p:spPr>
        <p:txBody>
          <a:bodyPr/>
          <a:lstStyle/>
          <a:p>
            <a:pPr eaLnBrk="1" hangingPunct="1"/>
            <a:r>
              <a:rPr lang="ru-RU" altLang="uk-UA" dirty="0" err="1" smtClean="0"/>
              <a:t>вимоги</a:t>
            </a:r>
            <a:endParaRPr lang="ru-RU" altLang="uk-UA" dirty="0" smtClean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92031459"/>
              </p:ext>
            </p:extLst>
          </p:nvPr>
        </p:nvGraphicFramePr>
        <p:xfrm>
          <a:off x="990079" y="1966210"/>
          <a:ext cx="9652937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272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96766" y="920514"/>
            <a:ext cx="7793037" cy="6080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uk-UA" dirty="0" err="1" smtClean="0"/>
              <a:t>Загальні</a:t>
            </a:r>
            <a:r>
              <a:rPr lang="ru-RU" altLang="uk-UA" dirty="0" smtClean="0"/>
              <a:t> </a:t>
            </a:r>
            <a:r>
              <a:rPr lang="ru-RU" altLang="uk-UA" dirty="0" err="1" smtClean="0"/>
              <a:t>відомості</a:t>
            </a:r>
            <a:endParaRPr lang="ru-RU" altLang="uk-UA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4424" y="1930068"/>
            <a:ext cx="9826267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2400" b="1" dirty="0" smtClean="0"/>
              <a:t>Діаграми потоків даних (DFD) використовуються для опису архітектури проектованої системи.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2400" dirty="0" smtClean="0"/>
              <a:t>DFD є основним засобом моделювання функціональних вимог до системи. З їх допомогою ці </a:t>
            </a:r>
            <a:r>
              <a:rPr lang="uk-UA" altLang="uk-UA" sz="2400" b="1" dirty="0" smtClean="0"/>
              <a:t>вимоги представляються у вигляді ієрархії функціональних компонентів (процесів), пов'язаних потоками даних.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2400" dirty="0" smtClean="0"/>
              <a:t> </a:t>
            </a:r>
            <a:r>
              <a:rPr lang="uk-UA" altLang="uk-UA" sz="2400" b="1" dirty="0" smtClean="0">
                <a:solidFill>
                  <a:schemeClr val="accent2">
                    <a:lumMod val="75000"/>
                  </a:schemeClr>
                </a:solidFill>
              </a:rPr>
              <a:t>Головна ціль DFD — продемонструвати, як кожен процес перетворює вхідні дані і вихідні, а також виявити відношення між цими процесами.</a:t>
            </a:r>
            <a:endParaRPr lang="uk-UA" altLang="uk-UA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487726" y="5034934"/>
            <a:ext cx="9539665" cy="12146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altLang="uk-UA" b="1" dirty="0" smtClean="0"/>
              <a:t>Модель системи визначається як ієрархія діаграм потоків даних, описуючих асинхронний процес перетворення інформації від її входу в систему до видачі користувачу</a:t>
            </a:r>
            <a:r>
              <a:rPr lang="uk-UA" altLang="uk-UA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344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87"/>
          <a:stretch/>
        </p:blipFill>
        <p:spPr bwMode="auto">
          <a:xfrm>
            <a:off x="2188564" y="404735"/>
            <a:ext cx="9598702" cy="6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25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501650"/>
            <a:ext cx="8597900" cy="596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354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908050"/>
            <a:ext cx="8597900" cy="555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4961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uk-UA" dirty="0" err="1"/>
              <a:t>Методологія</a:t>
            </a:r>
            <a:r>
              <a:rPr lang="ru-RU" altLang="uk-UA" dirty="0"/>
              <a:t> </a:t>
            </a:r>
            <a:r>
              <a:rPr lang="en-US" altLang="uk-UA" dirty="0"/>
              <a:t>DFD</a:t>
            </a:r>
            <a:r>
              <a:rPr lang="ru-RU" altLang="uk-UA" dirty="0"/>
              <a:t> </a:t>
            </a:r>
            <a:endParaRPr lang="uk-UA" altLang="uk-UA" dirty="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4128" y="2286000"/>
            <a:ext cx="4626045" cy="4142096"/>
          </a:xfrm>
        </p:spPr>
        <p:txBody>
          <a:bodyPr/>
          <a:lstStyle/>
          <a:p>
            <a:pPr eaLnBrk="1" hangingPunct="1"/>
            <a:r>
              <a:rPr lang="en-US" altLang="uk-UA" dirty="0" smtClean="0"/>
              <a:t>DFD</a:t>
            </a:r>
            <a:endParaRPr lang="ru-RU" altLang="uk-UA" dirty="0" smtClean="0"/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248" y="2068152"/>
            <a:ext cx="6329362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024128" y="3020003"/>
            <a:ext cx="412712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uk-UA" sz="1800" b="1" dirty="0" err="1"/>
              <a:t>Діаграми</a:t>
            </a:r>
            <a:r>
              <a:rPr lang="ru-RU" altLang="uk-UA" sz="1800" b="1" dirty="0"/>
              <a:t> </a:t>
            </a:r>
            <a:r>
              <a:rPr lang="ru-RU" altLang="uk-UA" sz="1800" b="1" dirty="0" err="1"/>
              <a:t>потоків</a:t>
            </a:r>
            <a:r>
              <a:rPr lang="ru-RU" altLang="uk-UA" sz="1800" b="1" dirty="0"/>
              <a:t> </a:t>
            </a:r>
            <a:r>
              <a:rPr lang="ru-RU" altLang="uk-UA" sz="1800" b="1" dirty="0" smtClean="0"/>
              <a:t>д</a:t>
            </a:r>
            <a:r>
              <a:rPr lang="en-US" altLang="uk-UA" sz="1800" b="1" dirty="0" smtClean="0"/>
              <a:t>x</a:t>
            </a:r>
            <a:r>
              <a:rPr lang="ru-RU" altLang="uk-UA" sz="1800" b="1" dirty="0" err="1" smtClean="0"/>
              <a:t>аних</a:t>
            </a:r>
            <a:r>
              <a:rPr lang="ru-RU" altLang="uk-UA" sz="1800" b="1" dirty="0" smtClean="0"/>
              <a:t> </a:t>
            </a:r>
            <a:r>
              <a:rPr lang="ru-RU" altLang="uk-UA" sz="1800" b="1" dirty="0"/>
              <a:t>DFD </a:t>
            </a:r>
            <a:r>
              <a:rPr lang="ru-RU" altLang="uk-UA" sz="1800" b="1" dirty="0" err="1"/>
              <a:t>дозволяють</a:t>
            </a:r>
            <a:r>
              <a:rPr lang="ru-RU" altLang="uk-UA" sz="1800" b="1" dirty="0"/>
              <a:t> </a:t>
            </a:r>
            <a:r>
              <a:rPr lang="ru-RU" altLang="uk-UA" sz="1800" b="1" dirty="0" err="1"/>
              <a:t>ефективно</a:t>
            </a:r>
            <a:r>
              <a:rPr lang="ru-RU" altLang="uk-UA" sz="1800" b="1" dirty="0"/>
              <a:t> і </a:t>
            </a:r>
            <a:r>
              <a:rPr lang="ru-RU" altLang="uk-UA" sz="1800" b="1" dirty="0" err="1"/>
              <a:t>наочно</a:t>
            </a:r>
            <a:r>
              <a:rPr lang="ru-RU" altLang="uk-UA" sz="1800" b="1" dirty="0"/>
              <a:t> </a:t>
            </a:r>
            <a:r>
              <a:rPr lang="ru-RU" altLang="uk-UA" sz="1800" b="1" dirty="0" err="1"/>
              <a:t>описати</a:t>
            </a:r>
            <a:r>
              <a:rPr lang="ru-RU" altLang="uk-UA" sz="1800" b="1" dirty="0"/>
              <a:t> </a:t>
            </a:r>
            <a:r>
              <a:rPr lang="ru-RU" altLang="uk-UA" sz="1800" b="1" dirty="0" err="1"/>
              <a:t>процеси</a:t>
            </a:r>
            <a:r>
              <a:rPr lang="ru-RU" altLang="uk-UA" sz="1800" b="1" dirty="0"/>
              <a:t> </a:t>
            </a:r>
            <a:r>
              <a:rPr lang="ru-RU" altLang="uk-UA" sz="1800" b="1" dirty="0" err="1"/>
              <a:t>документообігу</a:t>
            </a:r>
            <a:r>
              <a:rPr lang="ru-RU" altLang="uk-UA" sz="1800" b="1" dirty="0"/>
              <a:t> та </a:t>
            </a:r>
            <a:r>
              <a:rPr lang="ru-RU" altLang="uk-UA" sz="1800" b="1" dirty="0" err="1"/>
              <a:t>обробки</a:t>
            </a:r>
            <a:r>
              <a:rPr lang="ru-RU" altLang="uk-UA" sz="1800" b="1" dirty="0"/>
              <a:t> </a:t>
            </a:r>
            <a:r>
              <a:rPr lang="ru-RU" altLang="uk-UA" sz="1800" b="1" dirty="0" err="1"/>
              <a:t>інформації</a:t>
            </a:r>
            <a:r>
              <a:rPr lang="ru-RU" altLang="uk-UA" sz="1800" b="1" dirty="0"/>
              <a:t>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uk-UA" sz="1800" dirty="0" err="1"/>
              <a:t>Використовуються</a:t>
            </a:r>
            <a:r>
              <a:rPr lang="ru-RU" altLang="uk-UA" sz="1800" dirty="0"/>
              <a:t> </a:t>
            </a:r>
            <a:r>
              <a:rPr lang="ru-RU" altLang="uk-UA" sz="1800" dirty="0" err="1"/>
              <a:t>дві</a:t>
            </a:r>
            <a:r>
              <a:rPr lang="ru-RU" altLang="uk-UA" sz="1800" dirty="0"/>
              <a:t> </a:t>
            </a:r>
            <a:r>
              <a:rPr lang="ru-RU" altLang="uk-UA" sz="1800" dirty="0" err="1"/>
              <a:t>нотації</a:t>
            </a:r>
            <a:r>
              <a:rPr lang="ru-RU" altLang="uk-UA" sz="1800" dirty="0"/>
              <a:t>: </a:t>
            </a:r>
            <a:r>
              <a:rPr lang="ru-RU" altLang="uk-UA" sz="1800" dirty="0" err="1" smtClean="0"/>
              <a:t>Джордана</a:t>
            </a:r>
            <a:r>
              <a:rPr lang="ru-RU" altLang="uk-UA" sz="1800" dirty="0" smtClean="0"/>
              <a:t> </a:t>
            </a:r>
            <a:r>
              <a:rPr lang="ru-RU" altLang="uk-UA" sz="1800" dirty="0"/>
              <a:t>і Гейне-</a:t>
            </a:r>
            <a:r>
              <a:rPr lang="ru-RU" altLang="uk-UA" sz="1800" dirty="0" err="1"/>
              <a:t>Сарсона</a:t>
            </a:r>
            <a:r>
              <a:rPr lang="ru-RU" altLang="uk-UA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706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4128" y="692624"/>
            <a:ext cx="9643872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uk-UA" altLang="uk-UA" dirty="0" smtClean="0"/>
              <a:t>елементи </a:t>
            </a:r>
            <a:r>
              <a:rPr lang="en-US" altLang="uk-UA" dirty="0" smtClean="0"/>
              <a:t>DFD</a:t>
            </a:r>
            <a:endParaRPr lang="uk-UA" altLang="uk-UA" dirty="0" smtClean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950525466"/>
              </p:ext>
            </p:extLst>
          </p:nvPr>
        </p:nvGraphicFramePr>
        <p:xfrm>
          <a:off x="1024128" y="2286000"/>
          <a:ext cx="9720071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5472113" y="2971801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385121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4939" y="728664"/>
            <a:ext cx="7793037" cy="947737"/>
          </a:xfrm>
        </p:spPr>
        <p:txBody>
          <a:bodyPr/>
          <a:lstStyle/>
          <a:p>
            <a:pPr eaLnBrk="1" hangingPunct="1"/>
            <a:r>
              <a:rPr lang="ru-RU" altLang="uk-UA" dirty="0" err="1" smtClean="0"/>
              <a:t>Методологія</a:t>
            </a:r>
            <a:r>
              <a:rPr lang="ru-RU" altLang="uk-UA" dirty="0" smtClean="0"/>
              <a:t> </a:t>
            </a:r>
            <a:r>
              <a:rPr lang="en-US" altLang="uk-UA" dirty="0" smtClean="0"/>
              <a:t>DFD</a:t>
            </a:r>
            <a:r>
              <a:rPr lang="ru-RU" altLang="uk-UA" dirty="0" smtClean="0"/>
              <a:t> 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422401" y="2112964"/>
            <a:ext cx="764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uk-UA" sz="1800" b="1"/>
              <a:t>Типи структурних елементів </a:t>
            </a:r>
            <a:r>
              <a:rPr lang="ru-RU" altLang="uk-UA" sz="1800"/>
              <a:t>(в нотації Гейне-Сарсона):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216819" y="2958307"/>
            <a:ext cx="5354638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ru-RU" altLang="uk-UA" sz="1600" b="1" i="1" dirty="0" err="1"/>
              <a:t>Процеси</a:t>
            </a:r>
            <a:r>
              <a:rPr lang="ru-RU" altLang="uk-UA" sz="1600" b="1" i="1" dirty="0"/>
              <a:t> </a:t>
            </a:r>
            <a:r>
              <a:rPr lang="ru-RU" altLang="uk-UA" sz="1600" dirty="0"/>
              <a:t>(</a:t>
            </a:r>
            <a:r>
              <a:rPr lang="ru-RU" altLang="uk-UA" sz="1600" dirty="0" err="1"/>
              <a:t>функції</a:t>
            </a:r>
            <a:r>
              <a:rPr lang="ru-RU" altLang="uk-UA" sz="1600" dirty="0"/>
              <a:t>, </a:t>
            </a:r>
            <a:r>
              <a:rPr lang="ru-RU" altLang="uk-UA" sz="1600" dirty="0" err="1"/>
              <a:t>операції</a:t>
            </a:r>
            <a:r>
              <a:rPr lang="ru-RU" altLang="uk-UA" sz="1600" dirty="0"/>
              <a:t>, </a:t>
            </a:r>
            <a:r>
              <a:rPr lang="ru-RU" altLang="uk-UA" sz="1600" dirty="0" err="1"/>
              <a:t>дії</a:t>
            </a:r>
            <a:r>
              <a:rPr lang="ru-RU" altLang="uk-UA" sz="1600" dirty="0"/>
              <a:t>), </a:t>
            </a:r>
            <a:r>
              <a:rPr lang="ru-RU" altLang="uk-UA" sz="1600" dirty="0" err="1"/>
              <a:t>які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опрацьовують</a:t>
            </a:r>
            <a:r>
              <a:rPr lang="ru-RU" altLang="uk-UA" sz="1600" dirty="0"/>
              <a:t> і </a:t>
            </a:r>
            <a:r>
              <a:rPr lang="ru-RU" altLang="uk-UA" sz="1600" dirty="0" err="1"/>
              <a:t>змінюють</a:t>
            </a:r>
            <a:r>
              <a:rPr lang="ru-RU" altLang="uk-UA" sz="1600" dirty="0"/>
              <a:t> </a:t>
            </a:r>
            <a:r>
              <a:rPr lang="ru-RU" altLang="uk-UA" sz="1600" dirty="0" err="1"/>
              <a:t>інформацію</a:t>
            </a:r>
            <a:r>
              <a:rPr lang="ru-RU" altLang="uk-UA" sz="1600" dirty="0"/>
              <a:t>. </a:t>
            </a:r>
            <a:r>
              <a:rPr lang="ru-RU" altLang="uk-UA" sz="1600" dirty="0" err="1"/>
              <a:t>Процеси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показують</a:t>
            </a:r>
            <a:r>
              <a:rPr lang="ru-RU" altLang="uk-UA" sz="1600" dirty="0"/>
              <a:t>, </a:t>
            </a:r>
            <a:r>
              <a:rPr lang="ru-RU" altLang="uk-UA" sz="1600" dirty="0" err="1"/>
              <a:t>яким</a:t>
            </a:r>
            <a:r>
              <a:rPr lang="ru-RU" altLang="uk-UA" sz="1600" dirty="0"/>
              <a:t> чином </a:t>
            </a:r>
            <a:r>
              <a:rPr lang="ru-RU" altLang="uk-UA" sz="1600" dirty="0" err="1"/>
              <a:t>вхідні</a:t>
            </a:r>
            <a:r>
              <a:rPr lang="ru-RU" altLang="uk-UA" sz="1600" dirty="0"/>
              <a:t> потоки </a:t>
            </a:r>
            <a:r>
              <a:rPr lang="ru-RU" altLang="uk-UA" sz="1600" dirty="0" err="1"/>
              <a:t>даних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перетворюються</a:t>
            </a:r>
            <a:r>
              <a:rPr lang="ru-RU" altLang="uk-UA" sz="1600" dirty="0"/>
              <a:t> у </a:t>
            </a:r>
            <a:r>
              <a:rPr lang="ru-RU" altLang="uk-UA" sz="1600" dirty="0" err="1"/>
              <a:t>вихідні</a:t>
            </a:r>
            <a:r>
              <a:rPr lang="ru-RU" altLang="uk-UA" sz="1600" dirty="0"/>
              <a:t>.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1216819" y="4517361"/>
            <a:ext cx="5354638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 startAt="2"/>
            </a:pPr>
            <a:r>
              <a:rPr lang="ru-RU" altLang="uk-UA" sz="1600" b="1" i="1" dirty="0"/>
              <a:t>Потоки </a:t>
            </a:r>
            <a:r>
              <a:rPr lang="ru-RU" altLang="uk-UA" sz="1600" b="1" i="1" dirty="0" err="1"/>
              <a:t>даних</a:t>
            </a:r>
            <a:r>
              <a:rPr lang="ru-RU" altLang="uk-UA" sz="1600" dirty="0"/>
              <a:t>, </a:t>
            </a:r>
            <a:r>
              <a:rPr lang="ru-RU" altLang="uk-UA" sz="1600" dirty="0" err="1"/>
              <a:t>які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позначають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взаємодію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процесів</a:t>
            </a:r>
            <a:r>
              <a:rPr lang="ru-RU" altLang="uk-UA" sz="1600" dirty="0"/>
              <a:t> </a:t>
            </a:r>
            <a:r>
              <a:rPr lang="ru-RU" altLang="uk-UA" sz="1600" dirty="0" err="1"/>
              <a:t>із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зовнішнім</a:t>
            </a:r>
            <a:r>
              <a:rPr lang="ru-RU" altLang="uk-UA" sz="1600" dirty="0"/>
              <a:t> </a:t>
            </a:r>
            <a:r>
              <a:rPr lang="ru-RU" altLang="uk-UA" sz="1600" dirty="0" err="1"/>
              <a:t>світом</a:t>
            </a:r>
            <a:r>
              <a:rPr lang="ru-RU" altLang="uk-UA" sz="1600" dirty="0"/>
              <a:t> і </a:t>
            </a:r>
            <a:r>
              <a:rPr lang="ru-RU" altLang="uk-UA" sz="1600" dirty="0" err="1"/>
              <a:t>між</a:t>
            </a:r>
            <a:r>
              <a:rPr lang="ru-RU" altLang="uk-UA" sz="1600" dirty="0"/>
              <a:t> собою. </a:t>
            </a:r>
            <a:r>
              <a:rPr lang="ru-RU" altLang="uk-UA" sz="1600" dirty="0" err="1"/>
              <a:t>Потік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даних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з'єднує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вихід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процесу</a:t>
            </a:r>
            <a:r>
              <a:rPr lang="ru-RU" altLang="uk-UA" sz="1600" dirty="0"/>
              <a:t> (</a:t>
            </a:r>
            <a:r>
              <a:rPr lang="ru-RU" altLang="uk-UA" sz="1600" dirty="0" err="1"/>
              <a:t>об'єкта</a:t>
            </a:r>
            <a:r>
              <a:rPr lang="ru-RU" altLang="uk-UA" sz="1600" dirty="0"/>
              <a:t>) з входом </a:t>
            </a:r>
            <a:r>
              <a:rPr lang="ru-RU" altLang="uk-UA" sz="1600" dirty="0" err="1"/>
              <a:t>іншого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процесу</a:t>
            </a:r>
            <a:r>
              <a:rPr lang="ru-RU" altLang="uk-UA" sz="1600" dirty="0"/>
              <a:t> (</a:t>
            </a:r>
            <a:r>
              <a:rPr lang="ru-RU" altLang="uk-UA" sz="1600" dirty="0" err="1"/>
              <a:t>об'єкта</a:t>
            </a:r>
            <a:r>
              <a:rPr lang="ru-RU" altLang="uk-UA" sz="1600" dirty="0"/>
              <a:t>).</a:t>
            </a:r>
          </a:p>
        </p:txBody>
      </p:sp>
      <p:grpSp>
        <p:nvGrpSpPr>
          <p:cNvPr id="2" name="Group 19"/>
          <p:cNvGrpSpPr>
            <a:grpSpLocks noChangeAspect="1"/>
          </p:cNvGrpSpPr>
          <p:nvPr/>
        </p:nvGrpSpPr>
        <p:grpSpPr bwMode="auto">
          <a:xfrm>
            <a:off x="7846865" y="4817661"/>
            <a:ext cx="2521092" cy="645924"/>
            <a:chOff x="4622" y="1396"/>
            <a:chExt cx="941" cy="241"/>
          </a:xfrm>
        </p:grpSpPr>
        <p:sp>
          <p:nvSpPr>
            <p:cNvPr id="28690" name="Line 20"/>
            <p:cNvSpPr>
              <a:spLocks noChangeAspect="1" noChangeShapeType="1"/>
            </p:cNvSpPr>
            <p:nvPr/>
          </p:nvSpPr>
          <p:spPr bwMode="auto">
            <a:xfrm>
              <a:off x="4622" y="1637"/>
              <a:ext cx="94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8691" name="Text Box 21"/>
            <p:cNvSpPr txBox="1">
              <a:spLocks noChangeAspect="1" noChangeArrowheads="1"/>
            </p:cNvSpPr>
            <p:nvPr/>
          </p:nvSpPr>
          <p:spPr bwMode="auto">
            <a:xfrm>
              <a:off x="4846" y="1396"/>
              <a:ext cx="546" cy="1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600"/>
                <a:t>ім’я</a:t>
              </a:r>
            </a:p>
          </p:txBody>
        </p:sp>
      </p:grpSp>
      <p:grpSp>
        <p:nvGrpSpPr>
          <p:cNvPr id="3" name="Группа 19"/>
          <p:cNvGrpSpPr>
            <a:grpSpLocks/>
          </p:cNvGrpSpPr>
          <p:nvPr/>
        </p:nvGrpSpPr>
        <p:grpSpPr bwMode="auto">
          <a:xfrm>
            <a:off x="7902274" y="2857050"/>
            <a:ext cx="2410274" cy="1272488"/>
            <a:chOff x="6656388" y="3678238"/>
            <a:chExt cx="1647825" cy="871537"/>
          </a:xfrm>
        </p:grpSpPr>
        <p:grpSp>
          <p:nvGrpSpPr>
            <p:cNvPr id="28683" name="Group 9"/>
            <p:cNvGrpSpPr>
              <a:grpSpLocks noChangeAspect="1"/>
            </p:cNvGrpSpPr>
            <p:nvPr/>
          </p:nvGrpSpPr>
          <p:grpSpPr bwMode="auto">
            <a:xfrm>
              <a:off x="6656388" y="3678238"/>
              <a:ext cx="1647825" cy="871537"/>
              <a:chOff x="2946" y="1325"/>
              <a:chExt cx="1120" cy="591"/>
            </a:xfrm>
          </p:grpSpPr>
          <p:sp>
            <p:nvSpPr>
              <p:cNvPr id="28688" name="AutoShape 10"/>
              <p:cNvSpPr>
                <a:spLocks noChangeAspect="1" noChangeArrowheads="1"/>
              </p:cNvSpPr>
              <p:nvPr/>
            </p:nvSpPr>
            <p:spPr bwMode="auto">
              <a:xfrm>
                <a:off x="2946" y="1325"/>
                <a:ext cx="1120" cy="591"/>
              </a:xfrm>
              <a:prstGeom prst="roundRect">
                <a:avLst>
                  <a:gd name="adj" fmla="val 9093"/>
                </a:avLst>
              </a:prstGeom>
              <a:solidFill>
                <a:srgbClr val="FFFFFF"/>
              </a:solidFill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uk-UA" altLang="uk-UA" sz="1800"/>
              </a:p>
            </p:txBody>
          </p:sp>
          <p:sp>
            <p:nvSpPr>
              <p:cNvPr id="28689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3071" y="1518"/>
                <a:ext cx="887" cy="18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uk-UA" altLang="uk-UA" sz="1600"/>
                  <a:t>ім’я</a:t>
                </a:r>
                <a:endParaRPr lang="ru-RU" altLang="uk-UA" sz="1600"/>
              </a:p>
            </p:txBody>
          </p:sp>
        </p:grpSp>
        <p:sp>
          <p:nvSpPr>
            <p:cNvPr id="28684" name="Text Box 11"/>
            <p:cNvSpPr txBox="1">
              <a:spLocks noChangeAspect="1" noChangeArrowheads="1"/>
            </p:cNvSpPr>
            <p:nvPr/>
          </p:nvSpPr>
          <p:spPr bwMode="auto">
            <a:xfrm>
              <a:off x="6734081" y="3740150"/>
              <a:ext cx="1305019" cy="2667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200"/>
                <a:t>номер</a:t>
              </a:r>
            </a:p>
          </p:txBody>
        </p:sp>
        <p:sp>
          <p:nvSpPr>
            <p:cNvPr id="28685" name="Text Box 11"/>
            <p:cNvSpPr txBox="1">
              <a:spLocks noChangeAspect="1" noChangeArrowheads="1"/>
            </p:cNvSpPr>
            <p:nvPr/>
          </p:nvSpPr>
          <p:spPr bwMode="auto">
            <a:xfrm>
              <a:off x="6734081" y="4273550"/>
              <a:ext cx="1305019" cy="222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200"/>
                <a:t>виконавець</a:t>
              </a: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>
              <a:off x="6656388" y="3962401"/>
              <a:ext cx="1647825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6656388" y="4273550"/>
              <a:ext cx="1647825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1112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/>
      <p:bldP spid="31752" grpId="0"/>
      <p:bldP spid="317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74939" y="525464"/>
            <a:ext cx="7793037" cy="1150937"/>
          </a:xfrm>
        </p:spPr>
        <p:txBody>
          <a:bodyPr/>
          <a:lstStyle/>
          <a:p>
            <a:pPr eaLnBrk="1" hangingPunct="1"/>
            <a:r>
              <a:rPr lang="ru-RU" altLang="uk-UA" smtClean="0"/>
              <a:t>Методологія </a:t>
            </a:r>
            <a:r>
              <a:rPr lang="en-US" altLang="uk-UA" smtClean="0"/>
              <a:t>DFD</a:t>
            </a:r>
            <a:endParaRPr lang="ru-RU" altLang="uk-UA" smtClean="0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135113" y="2248121"/>
            <a:ext cx="5356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 startAt="3"/>
            </a:pPr>
            <a:r>
              <a:rPr lang="ru-RU" altLang="uk-UA" sz="1600" b="1" i="1" dirty="0" err="1"/>
              <a:t>Сховища</a:t>
            </a:r>
            <a:r>
              <a:rPr lang="ru-RU" altLang="uk-UA" sz="1600" b="1" i="1" dirty="0"/>
              <a:t> </a:t>
            </a:r>
            <a:r>
              <a:rPr lang="ru-RU" altLang="uk-UA" sz="1600" b="1" i="1" dirty="0" err="1"/>
              <a:t>даних</a:t>
            </a:r>
            <a:r>
              <a:rPr lang="ru-RU" altLang="uk-UA" sz="1600" b="1" i="1" dirty="0"/>
              <a:t> </a:t>
            </a:r>
            <a:r>
              <a:rPr lang="ru-RU" altLang="uk-UA" sz="1600" dirty="0"/>
              <a:t>- </a:t>
            </a:r>
            <a:r>
              <a:rPr lang="ru-RU" altLang="uk-UA" sz="1600" dirty="0" err="1"/>
              <a:t>представляють</a:t>
            </a:r>
            <a:r>
              <a:rPr lang="ru-RU" altLang="uk-UA" sz="1600" dirty="0"/>
              <a:t> собою </a:t>
            </a:r>
            <a:r>
              <a:rPr lang="ru-RU" altLang="uk-UA" sz="1600" dirty="0" err="1"/>
              <a:t>власне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дані</a:t>
            </a:r>
            <a:r>
              <a:rPr lang="ru-RU" altLang="uk-UA" sz="1600" dirty="0"/>
              <a:t>, до </a:t>
            </a:r>
            <a:r>
              <a:rPr lang="ru-RU" altLang="uk-UA" sz="1600" dirty="0" err="1"/>
              <a:t>яких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здійснюється</a:t>
            </a:r>
            <a:r>
              <a:rPr lang="ru-RU" altLang="uk-UA" sz="1600" dirty="0"/>
              <a:t> доступ. </a:t>
            </a:r>
            <a:r>
              <a:rPr lang="ru-RU" altLang="uk-UA" sz="1600" dirty="0" err="1"/>
              <a:t>Ці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дані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можуть</a:t>
            </a:r>
            <a:r>
              <a:rPr lang="ru-RU" altLang="uk-UA" sz="1600" dirty="0"/>
              <a:t> бути </a:t>
            </a:r>
            <a:r>
              <a:rPr lang="ru-RU" altLang="uk-UA" sz="1600" dirty="0" err="1"/>
              <a:t>створені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або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змінені</a:t>
            </a:r>
            <a:r>
              <a:rPr lang="ru-RU" altLang="uk-UA" sz="1600" dirty="0"/>
              <a:t> </a:t>
            </a:r>
            <a:r>
              <a:rPr lang="ru-RU" altLang="uk-UA" sz="1600" dirty="0" err="1"/>
              <a:t>процесами</a:t>
            </a:r>
            <a:r>
              <a:rPr lang="ru-RU" altLang="uk-UA" sz="1600" dirty="0"/>
              <a:t>.</a:t>
            </a:r>
          </a:p>
        </p:txBody>
      </p:sp>
      <p:grpSp>
        <p:nvGrpSpPr>
          <p:cNvPr id="2" name="Group 7"/>
          <p:cNvGrpSpPr>
            <a:grpSpLocks noChangeAspect="1"/>
          </p:cNvGrpSpPr>
          <p:nvPr/>
        </p:nvGrpSpPr>
        <p:grpSpPr bwMode="auto">
          <a:xfrm>
            <a:off x="7761289" y="2025817"/>
            <a:ext cx="2815726" cy="1006308"/>
            <a:chOff x="6290" y="1395"/>
            <a:chExt cx="933" cy="333"/>
          </a:xfrm>
        </p:grpSpPr>
        <p:sp>
          <p:nvSpPr>
            <p:cNvPr id="29710" name="Rectangle 8"/>
            <p:cNvSpPr>
              <a:spLocks noChangeAspect="1" noChangeArrowheads="1"/>
            </p:cNvSpPr>
            <p:nvPr/>
          </p:nvSpPr>
          <p:spPr bwMode="auto">
            <a:xfrm>
              <a:off x="6290" y="1395"/>
              <a:ext cx="134" cy="333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uk-UA" altLang="uk-UA" sz="1800"/>
            </a:p>
          </p:txBody>
        </p:sp>
        <p:sp>
          <p:nvSpPr>
            <p:cNvPr id="29711" name="Line 9"/>
            <p:cNvSpPr>
              <a:spLocks noChangeAspect="1" noChangeShapeType="1"/>
            </p:cNvSpPr>
            <p:nvPr/>
          </p:nvSpPr>
          <p:spPr bwMode="auto">
            <a:xfrm>
              <a:off x="6423" y="1395"/>
              <a:ext cx="79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9712" name="Line 10"/>
            <p:cNvSpPr>
              <a:spLocks noChangeAspect="1" noChangeShapeType="1"/>
            </p:cNvSpPr>
            <p:nvPr/>
          </p:nvSpPr>
          <p:spPr bwMode="auto">
            <a:xfrm>
              <a:off x="6423" y="1727"/>
              <a:ext cx="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9713" name="Text Box 11"/>
            <p:cNvSpPr txBox="1">
              <a:spLocks noChangeAspect="1" noChangeArrowheads="1"/>
            </p:cNvSpPr>
            <p:nvPr/>
          </p:nvSpPr>
          <p:spPr bwMode="auto">
            <a:xfrm>
              <a:off x="6513" y="1480"/>
              <a:ext cx="645" cy="1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600"/>
                <a:t>ім’я</a:t>
              </a:r>
            </a:p>
          </p:txBody>
        </p:sp>
      </p:grp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1135112" y="3734021"/>
            <a:ext cx="4995862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 startAt="4"/>
            </a:pPr>
            <a:r>
              <a:rPr lang="ru-RU" altLang="uk-UA" sz="1600" b="1" i="1"/>
              <a:t>Зовнішні сутності </a:t>
            </a:r>
            <a:r>
              <a:rPr lang="ru-RU" altLang="uk-UA" sz="1600"/>
              <a:t>- визначають зовнішні елементи, які беруть участь в процесі обміну інформацією з системою.</a:t>
            </a:r>
            <a:br>
              <a:rPr lang="ru-RU" altLang="uk-UA" sz="1600"/>
            </a:br>
            <a:r>
              <a:rPr lang="ru-RU" altLang="uk-UA" sz="1600"/>
              <a:t>Зовнішні сутності зображають входи в систему (джерела інформації) та / або виходи із системи (приймачі інформації). Приклади: замовник, персонал, постачальник, клієнт, склад, банк.</a:t>
            </a:r>
          </a:p>
        </p:txBody>
      </p:sp>
      <p:grpSp>
        <p:nvGrpSpPr>
          <p:cNvPr id="3" name="Group 13"/>
          <p:cNvGrpSpPr>
            <a:grpSpLocks noChangeAspect="1"/>
          </p:cNvGrpSpPr>
          <p:nvPr/>
        </p:nvGrpSpPr>
        <p:grpSpPr bwMode="auto">
          <a:xfrm>
            <a:off x="7958138" y="4202114"/>
            <a:ext cx="2113910" cy="1200834"/>
            <a:chOff x="7787" y="1323"/>
            <a:chExt cx="789" cy="450"/>
          </a:xfrm>
        </p:grpSpPr>
        <p:sp>
          <p:nvSpPr>
            <p:cNvPr id="29705" name="Line 14"/>
            <p:cNvSpPr>
              <a:spLocks noChangeAspect="1" noChangeShapeType="1"/>
            </p:cNvSpPr>
            <p:nvPr/>
          </p:nvSpPr>
          <p:spPr bwMode="auto">
            <a:xfrm>
              <a:off x="7787" y="1323"/>
              <a:ext cx="787" cy="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9706" name="Line 15"/>
            <p:cNvSpPr>
              <a:spLocks noChangeAspect="1" noChangeShapeType="1"/>
            </p:cNvSpPr>
            <p:nvPr/>
          </p:nvSpPr>
          <p:spPr bwMode="auto">
            <a:xfrm>
              <a:off x="7787" y="1323"/>
              <a:ext cx="1" cy="44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9707" name="Line 16"/>
            <p:cNvSpPr>
              <a:spLocks noChangeAspect="1" noChangeShapeType="1"/>
            </p:cNvSpPr>
            <p:nvPr/>
          </p:nvSpPr>
          <p:spPr bwMode="auto">
            <a:xfrm>
              <a:off x="7787" y="1771"/>
              <a:ext cx="787" cy="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9708" name="Line 17"/>
            <p:cNvSpPr>
              <a:spLocks noChangeAspect="1" noChangeShapeType="1"/>
            </p:cNvSpPr>
            <p:nvPr/>
          </p:nvSpPr>
          <p:spPr bwMode="auto">
            <a:xfrm>
              <a:off x="8574" y="1325"/>
              <a:ext cx="2" cy="4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9709" name="Text Box 18"/>
            <p:cNvSpPr txBox="1">
              <a:spLocks noChangeAspect="1" noChangeArrowheads="1"/>
            </p:cNvSpPr>
            <p:nvPr/>
          </p:nvSpPr>
          <p:spPr bwMode="auto">
            <a:xfrm>
              <a:off x="7858" y="1449"/>
              <a:ext cx="644" cy="1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600" dirty="0" err="1"/>
                <a:t>ім’я</a:t>
              </a:r>
              <a:endParaRPr lang="ru-RU" altLang="uk-UA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1844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7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74939" y="525464"/>
            <a:ext cx="7793037" cy="1150937"/>
          </a:xfrm>
        </p:spPr>
        <p:txBody>
          <a:bodyPr/>
          <a:lstStyle/>
          <a:p>
            <a:pPr eaLnBrk="1" hangingPunct="1"/>
            <a:r>
              <a:rPr lang="ru-RU" altLang="uk-UA" smtClean="0"/>
              <a:t>Методологія </a:t>
            </a:r>
            <a:r>
              <a:rPr lang="en-US" altLang="uk-UA" smtClean="0"/>
              <a:t>DFD</a:t>
            </a:r>
            <a:endParaRPr lang="ru-RU" altLang="uk-UA" smtClean="0"/>
          </a:p>
        </p:txBody>
      </p:sp>
      <p:sp>
        <p:nvSpPr>
          <p:cNvPr id="30724" name="Rectangle 5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grpSp>
        <p:nvGrpSpPr>
          <p:cNvPr id="30725" name="Group 6"/>
          <p:cNvGrpSpPr>
            <a:grpSpLocks noChangeAspect="1"/>
          </p:cNvGrpSpPr>
          <p:nvPr/>
        </p:nvGrpSpPr>
        <p:grpSpPr bwMode="auto">
          <a:xfrm>
            <a:off x="1708732" y="2292824"/>
            <a:ext cx="9163435" cy="3315458"/>
            <a:chOff x="2267" y="1185"/>
            <a:chExt cx="6426" cy="2324"/>
          </a:xfrm>
        </p:grpSpPr>
        <p:grpSp>
          <p:nvGrpSpPr>
            <p:cNvPr id="30728" name="Group 49"/>
            <p:cNvGrpSpPr>
              <a:grpSpLocks/>
            </p:cNvGrpSpPr>
            <p:nvPr/>
          </p:nvGrpSpPr>
          <p:grpSpPr bwMode="auto">
            <a:xfrm>
              <a:off x="2727" y="1347"/>
              <a:ext cx="969" cy="450"/>
              <a:chOff x="7787" y="1323"/>
              <a:chExt cx="789" cy="450"/>
            </a:xfrm>
          </p:grpSpPr>
          <p:sp>
            <p:nvSpPr>
              <p:cNvPr id="30770" name="Line 54"/>
              <p:cNvSpPr>
                <a:spLocks noChangeShapeType="1"/>
              </p:cNvSpPr>
              <p:nvPr/>
            </p:nvSpPr>
            <p:spPr bwMode="auto">
              <a:xfrm>
                <a:off x="7787" y="1323"/>
                <a:ext cx="787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71" name="Line 53"/>
              <p:cNvSpPr>
                <a:spLocks noChangeShapeType="1"/>
              </p:cNvSpPr>
              <p:nvPr/>
            </p:nvSpPr>
            <p:spPr bwMode="auto">
              <a:xfrm>
                <a:off x="7787" y="1323"/>
                <a:ext cx="1" cy="44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72" name="Line 52"/>
              <p:cNvSpPr>
                <a:spLocks noChangeShapeType="1"/>
              </p:cNvSpPr>
              <p:nvPr/>
            </p:nvSpPr>
            <p:spPr bwMode="auto">
              <a:xfrm>
                <a:off x="7787" y="1771"/>
                <a:ext cx="787" cy="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73" name="Line 51"/>
              <p:cNvSpPr>
                <a:spLocks noChangeShapeType="1"/>
              </p:cNvSpPr>
              <p:nvPr/>
            </p:nvSpPr>
            <p:spPr bwMode="auto">
              <a:xfrm>
                <a:off x="8574" y="1325"/>
                <a:ext cx="2" cy="44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74" name="Text Box 50"/>
              <p:cNvSpPr txBox="1">
                <a:spLocks noChangeArrowheads="1"/>
              </p:cNvSpPr>
              <p:nvPr/>
            </p:nvSpPr>
            <p:spPr bwMode="auto">
              <a:xfrm>
                <a:off x="7858" y="1449"/>
                <a:ext cx="644" cy="18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Замовник</a:t>
                </a:r>
                <a:endParaRPr lang="ru-RU" altLang="uk-UA" sz="1600"/>
              </a:p>
            </p:txBody>
          </p:sp>
        </p:grpSp>
        <p:sp>
          <p:nvSpPr>
            <p:cNvPr id="30729" name="Line 48"/>
            <p:cNvSpPr>
              <a:spLocks noChangeShapeType="1"/>
            </p:cNvSpPr>
            <p:nvPr/>
          </p:nvSpPr>
          <p:spPr bwMode="auto">
            <a:xfrm>
              <a:off x="3697" y="1570"/>
              <a:ext cx="136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0730" name="Text Box 47"/>
            <p:cNvSpPr txBox="1">
              <a:spLocks noChangeArrowheads="1"/>
            </p:cNvSpPr>
            <p:nvPr/>
          </p:nvSpPr>
          <p:spPr bwMode="auto">
            <a:xfrm>
              <a:off x="3994" y="1345"/>
              <a:ext cx="663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600">
                  <a:cs typeface="Times New Roman" panose="02020603050405020304" pitchFamily="18" charset="0"/>
                </a:rPr>
                <a:t>заявка</a:t>
              </a:r>
              <a:endParaRPr lang="ru-RU" altLang="uk-UA" sz="1600"/>
            </a:p>
          </p:txBody>
        </p:sp>
        <p:sp>
          <p:nvSpPr>
            <p:cNvPr id="30731" name="Text Box 46"/>
            <p:cNvSpPr txBox="1">
              <a:spLocks noChangeArrowheads="1"/>
            </p:cNvSpPr>
            <p:nvPr/>
          </p:nvSpPr>
          <p:spPr bwMode="auto">
            <a:xfrm>
              <a:off x="2267" y="2042"/>
              <a:ext cx="794" cy="1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600">
                  <a:cs typeface="Times New Roman" panose="02020603050405020304" pitchFamily="18" charset="0"/>
                </a:rPr>
                <a:t>рахунок</a:t>
              </a:r>
              <a:endParaRPr lang="ru-RU" altLang="uk-UA" sz="1600"/>
            </a:p>
          </p:txBody>
        </p:sp>
        <p:sp>
          <p:nvSpPr>
            <p:cNvPr id="30732" name="Text Box 45"/>
            <p:cNvSpPr txBox="1">
              <a:spLocks noChangeArrowheads="1"/>
            </p:cNvSpPr>
            <p:nvPr/>
          </p:nvSpPr>
          <p:spPr bwMode="auto">
            <a:xfrm>
              <a:off x="6390" y="1312"/>
              <a:ext cx="94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600">
                  <a:cs typeface="Times New Roman" panose="02020603050405020304" pitchFamily="18" charset="0"/>
                </a:rPr>
                <a:t>замовлення</a:t>
              </a:r>
              <a:endParaRPr lang="ru-RU" altLang="uk-UA" sz="1600"/>
            </a:p>
          </p:txBody>
        </p:sp>
        <p:sp>
          <p:nvSpPr>
            <p:cNvPr id="30733" name="Text Box 44"/>
            <p:cNvSpPr txBox="1">
              <a:spLocks noChangeArrowheads="1"/>
            </p:cNvSpPr>
            <p:nvPr/>
          </p:nvSpPr>
          <p:spPr bwMode="auto">
            <a:xfrm>
              <a:off x="3446" y="2042"/>
              <a:ext cx="645" cy="18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600">
                  <a:cs typeface="Times New Roman" panose="02020603050405020304" pitchFamily="18" charset="0"/>
                </a:rPr>
                <a:t>платіж</a:t>
              </a:r>
              <a:endParaRPr lang="ru-RU" altLang="uk-UA" sz="1600"/>
            </a:p>
          </p:txBody>
        </p:sp>
        <p:sp>
          <p:nvSpPr>
            <p:cNvPr id="30734" name="Text Box 43"/>
            <p:cNvSpPr txBox="1">
              <a:spLocks noChangeArrowheads="1"/>
            </p:cNvSpPr>
            <p:nvPr/>
          </p:nvSpPr>
          <p:spPr bwMode="auto">
            <a:xfrm>
              <a:off x="4070" y="2790"/>
              <a:ext cx="984" cy="1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600">
                  <a:cs typeface="Times New Roman" panose="02020603050405020304" pitchFamily="18" charset="0"/>
                </a:rPr>
                <a:t>вартість</a:t>
              </a:r>
              <a:endParaRPr lang="ru-RU" altLang="uk-UA" sz="1600"/>
            </a:p>
          </p:txBody>
        </p:sp>
        <p:grpSp>
          <p:nvGrpSpPr>
            <p:cNvPr id="30735" name="Group 36"/>
            <p:cNvGrpSpPr>
              <a:grpSpLocks/>
            </p:cNvGrpSpPr>
            <p:nvPr/>
          </p:nvGrpSpPr>
          <p:grpSpPr bwMode="auto">
            <a:xfrm>
              <a:off x="5063" y="1185"/>
              <a:ext cx="1299" cy="983"/>
              <a:chOff x="2946" y="1210"/>
              <a:chExt cx="1299" cy="983"/>
            </a:xfrm>
          </p:grpSpPr>
          <p:sp>
            <p:nvSpPr>
              <p:cNvPr id="30765" name="AutoShape 41"/>
              <p:cNvSpPr>
                <a:spLocks noChangeArrowheads="1"/>
              </p:cNvSpPr>
              <p:nvPr/>
            </p:nvSpPr>
            <p:spPr bwMode="auto">
              <a:xfrm>
                <a:off x="2946" y="1210"/>
                <a:ext cx="1299" cy="983"/>
              </a:xfrm>
              <a:prstGeom prst="roundRect">
                <a:avLst>
                  <a:gd name="adj" fmla="val 16995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uk-UA" altLang="uk-UA" sz="1800"/>
              </a:p>
            </p:txBody>
          </p:sp>
          <p:sp>
            <p:nvSpPr>
              <p:cNvPr id="30766" name="Text Box 40"/>
              <p:cNvSpPr txBox="1">
                <a:spLocks noChangeArrowheads="1"/>
              </p:cNvSpPr>
              <p:nvPr/>
            </p:nvSpPr>
            <p:spPr bwMode="auto">
              <a:xfrm>
                <a:off x="2978" y="1487"/>
                <a:ext cx="1216" cy="45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Формування замовлення</a:t>
                </a:r>
                <a:endParaRPr lang="ru-RU" altLang="uk-UA" sz="1600"/>
              </a:p>
            </p:txBody>
          </p:sp>
          <p:sp>
            <p:nvSpPr>
              <p:cNvPr id="30767" name="Text Box 39"/>
              <p:cNvSpPr txBox="1">
                <a:spLocks noChangeArrowheads="1"/>
              </p:cNvSpPr>
              <p:nvPr/>
            </p:nvSpPr>
            <p:spPr bwMode="auto">
              <a:xfrm>
                <a:off x="3114" y="1263"/>
                <a:ext cx="893" cy="18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1</a:t>
                </a:r>
                <a:endParaRPr lang="ru-RU" altLang="uk-UA" sz="1600"/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uk-UA" sz="1600"/>
              </a:p>
            </p:txBody>
          </p:sp>
          <p:sp>
            <p:nvSpPr>
              <p:cNvPr id="30768" name="Line 38"/>
              <p:cNvSpPr>
                <a:spLocks noChangeShapeType="1"/>
              </p:cNvSpPr>
              <p:nvPr/>
            </p:nvSpPr>
            <p:spPr bwMode="auto">
              <a:xfrm>
                <a:off x="2946" y="1446"/>
                <a:ext cx="129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69" name="Line 37"/>
              <p:cNvSpPr>
                <a:spLocks noChangeShapeType="1"/>
              </p:cNvSpPr>
              <p:nvPr/>
            </p:nvSpPr>
            <p:spPr bwMode="auto">
              <a:xfrm>
                <a:off x="2946" y="1963"/>
                <a:ext cx="129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30736" name="Group 30"/>
            <p:cNvGrpSpPr>
              <a:grpSpLocks/>
            </p:cNvGrpSpPr>
            <p:nvPr/>
          </p:nvGrpSpPr>
          <p:grpSpPr bwMode="auto">
            <a:xfrm>
              <a:off x="2629" y="2524"/>
              <a:ext cx="1299" cy="985"/>
              <a:chOff x="2946" y="1210"/>
              <a:chExt cx="1299" cy="983"/>
            </a:xfrm>
          </p:grpSpPr>
          <p:sp>
            <p:nvSpPr>
              <p:cNvPr id="30760" name="AutoShape 35"/>
              <p:cNvSpPr>
                <a:spLocks noChangeArrowheads="1"/>
              </p:cNvSpPr>
              <p:nvPr/>
            </p:nvSpPr>
            <p:spPr bwMode="auto">
              <a:xfrm>
                <a:off x="2946" y="1210"/>
                <a:ext cx="1299" cy="983"/>
              </a:xfrm>
              <a:prstGeom prst="roundRect">
                <a:avLst>
                  <a:gd name="adj" fmla="val 16995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uk-UA" altLang="uk-UA" sz="1800"/>
              </a:p>
            </p:txBody>
          </p:sp>
          <p:sp>
            <p:nvSpPr>
              <p:cNvPr id="30761" name="Text Box 34"/>
              <p:cNvSpPr txBox="1">
                <a:spLocks noChangeArrowheads="1"/>
              </p:cNvSpPr>
              <p:nvPr/>
            </p:nvSpPr>
            <p:spPr bwMode="auto">
              <a:xfrm>
                <a:off x="2978" y="1486"/>
                <a:ext cx="1216" cy="45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Оплата замовлення</a:t>
                </a:r>
                <a:endParaRPr lang="ru-RU" altLang="uk-UA" sz="1600"/>
              </a:p>
            </p:txBody>
          </p:sp>
          <p:sp>
            <p:nvSpPr>
              <p:cNvPr id="30762" name="Text Box 33"/>
              <p:cNvSpPr txBox="1">
                <a:spLocks noChangeArrowheads="1"/>
              </p:cNvSpPr>
              <p:nvPr/>
            </p:nvSpPr>
            <p:spPr bwMode="auto">
              <a:xfrm>
                <a:off x="3114" y="1263"/>
                <a:ext cx="893" cy="18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3</a:t>
                </a:r>
                <a:endParaRPr lang="ru-RU" altLang="uk-UA" sz="1600"/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uk-UA" sz="1600"/>
              </a:p>
            </p:txBody>
          </p:sp>
          <p:sp>
            <p:nvSpPr>
              <p:cNvPr id="30763" name="Line 32"/>
              <p:cNvSpPr>
                <a:spLocks noChangeShapeType="1"/>
              </p:cNvSpPr>
              <p:nvPr/>
            </p:nvSpPr>
            <p:spPr bwMode="auto">
              <a:xfrm>
                <a:off x="2946" y="1446"/>
                <a:ext cx="129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64" name="Line 31"/>
              <p:cNvSpPr>
                <a:spLocks noChangeShapeType="1"/>
              </p:cNvSpPr>
              <p:nvPr/>
            </p:nvSpPr>
            <p:spPr bwMode="auto">
              <a:xfrm>
                <a:off x="2946" y="1963"/>
                <a:ext cx="129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30737" name="Group 24"/>
            <p:cNvGrpSpPr>
              <a:grpSpLocks/>
            </p:cNvGrpSpPr>
            <p:nvPr/>
          </p:nvGrpSpPr>
          <p:grpSpPr bwMode="auto">
            <a:xfrm>
              <a:off x="5063" y="2524"/>
              <a:ext cx="1299" cy="985"/>
              <a:chOff x="2946" y="1210"/>
              <a:chExt cx="1299" cy="983"/>
            </a:xfrm>
          </p:grpSpPr>
          <p:sp>
            <p:nvSpPr>
              <p:cNvPr id="30755" name="AutoShape 29"/>
              <p:cNvSpPr>
                <a:spLocks noChangeArrowheads="1"/>
              </p:cNvSpPr>
              <p:nvPr/>
            </p:nvSpPr>
            <p:spPr bwMode="auto">
              <a:xfrm>
                <a:off x="2946" y="1210"/>
                <a:ext cx="1299" cy="983"/>
              </a:xfrm>
              <a:prstGeom prst="roundRect">
                <a:avLst>
                  <a:gd name="adj" fmla="val 16995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uk-UA" altLang="uk-UA" sz="1800"/>
              </a:p>
            </p:txBody>
          </p:sp>
          <p:sp>
            <p:nvSpPr>
              <p:cNvPr id="30756" name="Text Box 28"/>
              <p:cNvSpPr txBox="1">
                <a:spLocks noChangeArrowheads="1"/>
              </p:cNvSpPr>
              <p:nvPr/>
            </p:nvSpPr>
            <p:spPr bwMode="auto">
              <a:xfrm>
                <a:off x="2978" y="1433"/>
                <a:ext cx="1216" cy="45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400">
                    <a:cs typeface="Times New Roman" panose="02020603050405020304" pitchFamily="18" charset="0"/>
                  </a:rPr>
                  <a:t>Розрахунок вартості замовлення</a:t>
                </a:r>
                <a:endParaRPr lang="ru-RU" altLang="uk-UA" sz="1400"/>
              </a:p>
            </p:txBody>
          </p:sp>
          <p:sp>
            <p:nvSpPr>
              <p:cNvPr id="30757" name="Text Box 27"/>
              <p:cNvSpPr txBox="1">
                <a:spLocks noChangeArrowheads="1"/>
              </p:cNvSpPr>
              <p:nvPr/>
            </p:nvSpPr>
            <p:spPr bwMode="auto">
              <a:xfrm>
                <a:off x="3114" y="1263"/>
                <a:ext cx="893" cy="18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2</a:t>
                </a:r>
                <a:endParaRPr lang="ru-RU" altLang="uk-UA" sz="1600"/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uk-UA" sz="1600"/>
              </a:p>
            </p:txBody>
          </p:sp>
          <p:sp>
            <p:nvSpPr>
              <p:cNvPr id="30758" name="Line 26"/>
              <p:cNvSpPr>
                <a:spLocks noChangeShapeType="1"/>
              </p:cNvSpPr>
              <p:nvPr/>
            </p:nvSpPr>
            <p:spPr bwMode="auto">
              <a:xfrm>
                <a:off x="2946" y="1446"/>
                <a:ext cx="129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59" name="Line 25"/>
              <p:cNvSpPr>
                <a:spLocks noChangeShapeType="1"/>
              </p:cNvSpPr>
              <p:nvPr/>
            </p:nvSpPr>
            <p:spPr bwMode="auto">
              <a:xfrm>
                <a:off x="2946" y="1963"/>
                <a:ext cx="129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30738" name="Line 23"/>
            <p:cNvSpPr>
              <a:spLocks noChangeShapeType="1"/>
            </p:cNvSpPr>
            <p:nvPr/>
          </p:nvSpPr>
          <p:spPr bwMode="auto">
            <a:xfrm flipH="1" flipV="1">
              <a:off x="3008" y="1797"/>
              <a:ext cx="1" cy="7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0739" name="Line 22"/>
            <p:cNvSpPr>
              <a:spLocks noChangeShapeType="1"/>
            </p:cNvSpPr>
            <p:nvPr/>
          </p:nvSpPr>
          <p:spPr bwMode="auto">
            <a:xfrm>
              <a:off x="3358" y="1795"/>
              <a:ext cx="1" cy="7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0740" name="Line 21"/>
            <p:cNvSpPr>
              <a:spLocks noChangeShapeType="1"/>
            </p:cNvSpPr>
            <p:nvPr/>
          </p:nvSpPr>
          <p:spPr bwMode="auto">
            <a:xfrm flipH="1">
              <a:off x="3928" y="3038"/>
              <a:ext cx="113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30741" name="Group 16"/>
            <p:cNvGrpSpPr>
              <a:grpSpLocks/>
            </p:cNvGrpSpPr>
            <p:nvPr/>
          </p:nvGrpSpPr>
          <p:grpSpPr bwMode="auto">
            <a:xfrm>
              <a:off x="7206" y="1517"/>
              <a:ext cx="1487" cy="331"/>
              <a:chOff x="7206" y="1628"/>
              <a:chExt cx="1487" cy="331"/>
            </a:xfrm>
          </p:grpSpPr>
          <p:sp>
            <p:nvSpPr>
              <p:cNvPr id="30751" name="Line 20"/>
              <p:cNvSpPr>
                <a:spLocks noChangeShapeType="1"/>
              </p:cNvSpPr>
              <p:nvPr/>
            </p:nvSpPr>
            <p:spPr bwMode="auto">
              <a:xfrm>
                <a:off x="7453" y="1628"/>
                <a:ext cx="96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52" name="Line 19"/>
              <p:cNvSpPr>
                <a:spLocks noChangeShapeType="1"/>
              </p:cNvSpPr>
              <p:nvPr/>
            </p:nvSpPr>
            <p:spPr bwMode="auto">
              <a:xfrm>
                <a:off x="7453" y="1958"/>
                <a:ext cx="968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53" name="Text Box 18"/>
              <p:cNvSpPr txBox="1">
                <a:spLocks noChangeArrowheads="1"/>
              </p:cNvSpPr>
              <p:nvPr/>
            </p:nvSpPr>
            <p:spPr bwMode="auto">
              <a:xfrm>
                <a:off x="7398" y="1682"/>
                <a:ext cx="1295" cy="18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БД Замовлення</a:t>
                </a:r>
                <a:endParaRPr lang="ru-RU" altLang="uk-UA" sz="1600"/>
              </a:p>
            </p:txBody>
          </p:sp>
          <p:sp>
            <p:nvSpPr>
              <p:cNvPr id="30754" name="Text Box 17"/>
              <p:cNvSpPr txBox="1">
                <a:spLocks noChangeArrowheads="1"/>
              </p:cNvSpPr>
              <p:nvPr/>
            </p:nvSpPr>
            <p:spPr bwMode="auto">
              <a:xfrm>
                <a:off x="7206" y="1628"/>
                <a:ext cx="247" cy="32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22500" tIns="57150" rIns="22500" bIns="5715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1</a:t>
                </a:r>
                <a:endParaRPr lang="ru-RU" altLang="uk-UA" sz="1600"/>
              </a:p>
            </p:txBody>
          </p:sp>
        </p:grpSp>
        <p:grpSp>
          <p:nvGrpSpPr>
            <p:cNvPr id="30742" name="Group 11"/>
            <p:cNvGrpSpPr>
              <a:grpSpLocks/>
            </p:cNvGrpSpPr>
            <p:nvPr/>
          </p:nvGrpSpPr>
          <p:grpSpPr bwMode="auto">
            <a:xfrm>
              <a:off x="7234" y="2754"/>
              <a:ext cx="1215" cy="330"/>
              <a:chOff x="7206" y="1628"/>
              <a:chExt cx="1215" cy="331"/>
            </a:xfrm>
          </p:grpSpPr>
          <p:sp>
            <p:nvSpPr>
              <p:cNvPr id="30747" name="Line 15"/>
              <p:cNvSpPr>
                <a:spLocks noChangeShapeType="1"/>
              </p:cNvSpPr>
              <p:nvPr/>
            </p:nvSpPr>
            <p:spPr bwMode="auto">
              <a:xfrm>
                <a:off x="7453" y="1628"/>
                <a:ext cx="96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48" name="Line 14"/>
              <p:cNvSpPr>
                <a:spLocks noChangeShapeType="1"/>
              </p:cNvSpPr>
              <p:nvPr/>
            </p:nvSpPr>
            <p:spPr bwMode="auto">
              <a:xfrm>
                <a:off x="7453" y="1958"/>
                <a:ext cx="968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49" name="Text Box 13"/>
              <p:cNvSpPr txBox="1">
                <a:spLocks noChangeArrowheads="1"/>
              </p:cNvSpPr>
              <p:nvPr/>
            </p:nvSpPr>
            <p:spPr bwMode="auto">
              <a:xfrm>
                <a:off x="7562" y="1682"/>
                <a:ext cx="780" cy="18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БД Прайс</a:t>
                </a:r>
                <a:endParaRPr lang="ru-RU" altLang="uk-UA" sz="1600"/>
              </a:p>
            </p:txBody>
          </p:sp>
          <p:sp>
            <p:nvSpPr>
              <p:cNvPr id="30750" name="Text Box 12"/>
              <p:cNvSpPr txBox="1">
                <a:spLocks noChangeArrowheads="1"/>
              </p:cNvSpPr>
              <p:nvPr/>
            </p:nvSpPr>
            <p:spPr bwMode="auto">
              <a:xfrm>
                <a:off x="7206" y="1628"/>
                <a:ext cx="247" cy="32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22500" tIns="57150" rIns="22500" bIns="57150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uk-UA" sz="1600">
                    <a:cs typeface="Times New Roman" panose="02020603050405020304" pitchFamily="18" charset="0"/>
                  </a:rPr>
                  <a:t>2</a:t>
                </a:r>
                <a:endParaRPr lang="ru-RU" altLang="uk-UA" sz="1600"/>
              </a:p>
            </p:txBody>
          </p:sp>
        </p:grpSp>
        <p:sp>
          <p:nvSpPr>
            <p:cNvPr id="30743" name="Line 10"/>
            <p:cNvSpPr>
              <a:spLocks noChangeShapeType="1"/>
            </p:cNvSpPr>
            <p:nvPr/>
          </p:nvSpPr>
          <p:spPr bwMode="auto">
            <a:xfrm>
              <a:off x="6362" y="1661"/>
              <a:ext cx="84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0744" name="Line 9"/>
            <p:cNvSpPr>
              <a:spLocks noChangeShapeType="1"/>
            </p:cNvSpPr>
            <p:nvPr/>
          </p:nvSpPr>
          <p:spPr bwMode="auto">
            <a:xfrm>
              <a:off x="6362" y="2993"/>
              <a:ext cx="8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0745" name="Line 8"/>
            <p:cNvSpPr>
              <a:spLocks noChangeShapeType="1"/>
            </p:cNvSpPr>
            <p:nvPr/>
          </p:nvSpPr>
          <p:spPr bwMode="auto">
            <a:xfrm>
              <a:off x="6362" y="2884"/>
              <a:ext cx="8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0746" name="Text Box 7"/>
            <p:cNvSpPr txBox="1">
              <a:spLocks noChangeArrowheads="1"/>
            </p:cNvSpPr>
            <p:nvPr/>
          </p:nvSpPr>
          <p:spPr bwMode="auto">
            <a:xfrm>
              <a:off x="6484" y="3013"/>
              <a:ext cx="645" cy="1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uk-UA" sz="1600">
                  <a:cs typeface="Times New Roman" panose="02020603050405020304" pitchFamily="18" charset="0"/>
                </a:rPr>
                <a:t>ціна</a:t>
              </a:r>
              <a:endParaRPr lang="ru-RU" altLang="uk-UA" sz="1600"/>
            </a:p>
          </p:txBody>
        </p:sp>
      </p:grpSp>
      <p:cxnSp>
        <p:nvCxnSpPr>
          <p:cNvPr id="59" name="Прямая со стрелкой 58"/>
          <p:cNvCxnSpPr>
            <a:stCxn id="30765" idx="2"/>
            <a:endCxn id="30755" idx="0"/>
          </p:cNvCxnSpPr>
          <p:nvPr/>
        </p:nvCxnSpPr>
        <p:spPr>
          <a:xfrm rot="5400000">
            <a:off x="6211888" y="4022726"/>
            <a:ext cx="452438" cy="158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46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469409" y="979228"/>
            <a:ext cx="7772400" cy="6080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uk-UA" dirty="0" smtClean="0"/>
              <a:t>Порядок </a:t>
            </a:r>
            <a:r>
              <a:rPr lang="ru-RU" altLang="uk-UA" dirty="0" err="1" smtClean="0"/>
              <a:t>побудови</a:t>
            </a:r>
            <a:endParaRPr lang="ru-RU" altLang="uk-UA" dirty="0" smtClean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91546958"/>
              </p:ext>
            </p:extLst>
          </p:nvPr>
        </p:nvGraphicFramePr>
        <p:xfrm>
          <a:off x="1207826" y="2146799"/>
          <a:ext cx="9874155" cy="4465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559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9193" y="831954"/>
            <a:ext cx="9458794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3200" dirty="0" smtClean="0"/>
              <a:t>При деталізації повинні виконуватись наступні правила:</a:t>
            </a:r>
            <a:endParaRPr lang="uk-UA" altLang="uk-UA" sz="32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67169824"/>
              </p:ext>
            </p:extLst>
          </p:nvPr>
        </p:nvGraphicFramePr>
        <p:xfrm>
          <a:off x="1364105" y="2038662"/>
          <a:ext cx="9539990" cy="4212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719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147</TotalTime>
  <Words>782</Words>
  <Application>Microsoft Office PowerPoint</Application>
  <PresentationFormat>Произвольный</PresentationFormat>
  <Paragraphs>95</Paragraphs>
  <Slides>22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Интеграл</vt:lpstr>
      <vt:lpstr>Діаграми потоків даних</vt:lpstr>
      <vt:lpstr>Загальні відомості</vt:lpstr>
      <vt:lpstr>Методологія DFD </vt:lpstr>
      <vt:lpstr>елементи DFD</vt:lpstr>
      <vt:lpstr>Методологія DFD </vt:lpstr>
      <vt:lpstr>Методологія DFD</vt:lpstr>
      <vt:lpstr>Методологія DFD</vt:lpstr>
      <vt:lpstr>Порядок побудови</vt:lpstr>
      <vt:lpstr>При деталізації повинні виконуватись наступні правила:</vt:lpstr>
      <vt:lpstr>Презентация PowerPoint</vt:lpstr>
      <vt:lpstr>Порядок Побудови</vt:lpstr>
      <vt:lpstr>Презентация PowerPoint</vt:lpstr>
      <vt:lpstr>Презентация PowerPoint</vt:lpstr>
      <vt:lpstr>Презентация PowerPoint</vt:lpstr>
      <vt:lpstr>Порядок побудови</vt:lpstr>
      <vt:lpstr>Специфікації</vt:lpstr>
      <vt:lpstr>Рішення про завершення деталізації процесу і використанні специфікації приймається виходячи з наступних критеріїв:</vt:lpstr>
      <vt:lpstr>Специфікації повинні відповідати  наступним вимоги:</vt:lpstr>
      <vt:lpstr>вимоги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Діаграми потоків даних</dc:title>
  <dc:creator>Наталя Кульчинська</dc:creator>
  <cp:lastModifiedBy>ВИКЛАДАЧЧ</cp:lastModifiedBy>
  <cp:revision>19</cp:revision>
  <dcterms:created xsi:type="dcterms:W3CDTF">2017-03-05T10:09:36Z</dcterms:created>
  <dcterms:modified xsi:type="dcterms:W3CDTF">2018-02-23T10:29:18Z</dcterms:modified>
</cp:coreProperties>
</file>