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19" y="2166365"/>
            <a:ext cx="8603674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0" baseline="0"/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970315"/>
            <a:ext cx="6858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uk-UA"/>
              <a:t>Зразок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9646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155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764484" y="0"/>
            <a:ext cx="20574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468" y="609600"/>
            <a:ext cx="1801785" cy="5638800"/>
          </a:xfrm>
        </p:spPr>
        <p:txBody>
          <a:bodyPr vert="eaVert"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609600"/>
            <a:ext cx="5979968" cy="5638800"/>
          </a:xfrm>
        </p:spPr>
        <p:txBody>
          <a:bodyPr vert="eaVert"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22855"/>
            <a:ext cx="2057397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32102" y="6422855"/>
            <a:ext cx="3209752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4787" y="6422855"/>
            <a:ext cx="659819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26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807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озділу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5132" y="2059012"/>
            <a:ext cx="9146751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93" y="2208879"/>
            <a:ext cx="78867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0" baseline="0">
                <a:solidFill>
                  <a:schemeClr val="bg1"/>
                </a:solidFill>
              </a:defRPr>
            </a:lvl1pPr>
          </a:lstStyle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4893" y="3984400"/>
            <a:ext cx="78867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21217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797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2011680"/>
            <a:ext cx="365760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2299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656566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428" y="1913470"/>
            <a:ext cx="365760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00428" y="2656564"/>
            <a:ext cx="365760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2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774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468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148840"/>
            <a:ext cx="4572000" cy="38404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92568" y="2147487"/>
            <a:ext cx="256032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787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800" y="2211494"/>
            <a:ext cx="4754880" cy="384048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85351" y="2150621"/>
            <a:ext cx="256032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Зразок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3366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2" y="176109"/>
            <a:ext cx="9141714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019" y="284176"/>
            <a:ext cx="777240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019" y="2011680"/>
            <a:ext cx="777240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Зразок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П'ятий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557" y="6422855"/>
            <a:ext cx="2595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91000" y="6422855"/>
            <a:ext cx="40606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65139" y="6422855"/>
            <a:ext cx="709698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0563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oodle.gi.edu.ua/mod/resource/view.php?id=45327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593330" cy="2767223"/>
          </a:xfrm>
        </p:spPr>
        <p:txBody>
          <a:bodyPr>
            <a:normAutofit/>
          </a:bodyPr>
          <a:lstStyle/>
          <a:p>
            <a:pPr algn="ctr"/>
            <a:r>
              <a:rPr lang="ru-RU" sz="8000" dirty="0">
                <a:solidFill>
                  <a:schemeClr val="bg1"/>
                </a:solidFill>
                <a:hlinkClick r:id="rId2"/>
              </a:rPr>
              <a:t> 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Деформація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моральної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і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професійної</a:t>
            </a:r>
            <a:r>
              <a:rPr lang="ru-RU" sz="4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 </a:t>
            </a:r>
            <a:r>
              <a:rPr lang="ru-RU" sz="40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свідомості</a:t>
            </a:r>
            <a:endParaRPr lang="uk-UA" sz="4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4005064"/>
            <a:ext cx="8001000" cy="1309255"/>
          </a:xfrm>
        </p:spPr>
        <p:txBody>
          <a:bodyPr/>
          <a:lstStyle/>
          <a:p>
            <a:pPr algn="r"/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838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професійної деформації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деформація особистості - це зміни якостей особистості (стереотипів сприйняття, ціннісних орієнтацій, характеру, способів спілкування і поведінки), які з'являються під впливом виконання професійної ролі.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діяльність - це соціально-значуща діяльність, виконання якої вимагає спеціальних знань, умінь і навичок, а також 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обумовлених якостей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деформація особистості може носити епізодичний або стійкий, поверхневий чи глобальний характер; виявляється в професійному жаргоні, в манерах поведінки, навіть у фізичному вигляді.</a:t>
            </a:r>
          </a:p>
        </p:txBody>
      </p:sp>
    </p:spTree>
    <p:extLst>
      <p:ext uri="{BB962C8B-B14F-4D97-AF65-F5344CB8AC3E}">
        <p14:creationId xmlns:p14="http://schemas.microsoft.com/office/powerpoint/2010/main" val="2307533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2930" y="764704"/>
            <a:ext cx="7772400" cy="1008112"/>
          </a:xfrm>
        </p:spPr>
        <p:txBody>
          <a:bodyPr>
            <a:normAutofit fontScale="90000"/>
          </a:bodyPr>
          <a:lstStyle/>
          <a:p>
            <a:r>
              <a:rPr lang="uk-UA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Специфіка професійної деформації представників типу професії "людина-людина" полягає в наступному: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019" y="2011680"/>
            <a:ext cx="7772400" cy="4585672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деформація, як правило, починає проявлятися вже в перші дні професійної діяльності людини.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Те, на що зазвичай іде професійна діяльність представників даного типу професії  з часом, в процесі тривалої професійної діяльності, стає їх невід'ємною рисою чи особистим проявом.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деформація особистості виявляється в тому випадку, коли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-рольова поведінка людини переноситься на його особисте життя.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Прояв професійної деформації може спостерігатися в огрубіння особистості фахівця (цинічне і байдуже ставлення лікаря до хворого і пацієнтам; жорстокість і агресія вчителя до учнів 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т.п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 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3492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521" y="336064"/>
            <a:ext cx="7772400" cy="150876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Причини професійної деформації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019" y="1844824"/>
            <a:ext cx="7772400" cy="50131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Професійні деформації особистості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детермінуються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багатьма чинниками - об'єктивними і суб'єктивними.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об'єктивних можна віднести: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професійної діяльності та спілкування;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умови виконання професійних обов'язків;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чинники, пов'язані з соціальною макросередовищем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суб'єктивних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вікова динаміка,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індивідуально психологічні особливості,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 професійних взаємин,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кризи професійного становлення особистості, </a:t>
            </a:r>
            <a:endParaRPr lang="en-C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службова необхідність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44033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Морально-професійна деформація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5019" y="2011680"/>
            <a:ext cx="7772400" cy="48463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 причини моральної деформації юриста в сучасних умовах:</a:t>
            </a:r>
            <a:endParaRPr lang="en-CA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зміна ціннісних орієнтирів в сторону матеріальних;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 ідеологічної основи розвитку суспільних відносин;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високий рівень правового та морального нігілізму.</a:t>
            </a:r>
          </a:p>
          <a:p>
            <a:pPr marL="0" indent="0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 причини моральної деформації юристів-практиків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занадто великий обсяг роботи, особливо у юристів правоохоронних органів;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низький рівень морального виховання колективу;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незадоволеність матеріальної оплатою і просуванням по службі;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незадоволеність в результатах вирішення юридичних справ у зв'язку з корумпованістю деяких чиновників;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ослаблення в деяких колективах почуття ділового товариства і підміна його "кругової порукою" і ін.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58070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ДЯКУЮ ЗА УВАГУ!</a:t>
            </a: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12574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троката">
  <a:themeElements>
    <a:clrScheme name="Строката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Строката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Строката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nded" id="{98DFF888-2449-4D28-977C-6306C017633E}" vid="{9792607F-9579-4224-82FF-9C88C3E1E53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TM03090430[[fn=Строката]]</Template>
  <TotalTime>27</TotalTime>
  <Words>197</Words>
  <Application>Microsoft Office PowerPoint</Application>
  <PresentationFormat>Екран (4:3)</PresentationFormat>
  <Paragraphs>34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Строката</vt:lpstr>
      <vt:lpstr> Деформація моральної і професійної свідомості</vt:lpstr>
      <vt:lpstr>Поняття професійної деформації </vt:lpstr>
      <vt:lpstr>Специфіка професійної деформації представників типу професії "людина-людина" полягає в наступному: </vt:lpstr>
      <vt:lpstr>Причини професійної деформації </vt:lpstr>
      <vt:lpstr>Морально-професійна деформація 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Деформація моральної і професійної свідомості</dc:title>
  <dc:creator>Admin</dc:creator>
  <cp:lastModifiedBy>RePack by Diakov</cp:lastModifiedBy>
  <cp:revision>6</cp:revision>
  <dcterms:created xsi:type="dcterms:W3CDTF">2023-04-23T17:56:52Z</dcterms:created>
  <dcterms:modified xsi:type="dcterms:W3CDTF">2023-04-27T05:15:42Z</dcterms:modified>
</cp:coreProperties>
</file>