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4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18857" y="816429"/>
            <a:ext cx="7413172" cy="494211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Кодекс професійної адвокатської етики говорили і раніше, але дуже побіжно і вельми обережно. Так, А. Д.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Бойков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свій час писав: "Одним з коштів виховальної роботи можуть розглядатися присяги і етичні кодекси...". (Бойків А. Д.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Нравственние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основи судового захисту. М.1978г., з. 28). Мали місце і практичні спроби, хоч і не цілком вдалі, з нашої точки зору (що легко пояснюється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идеологизированностью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усього радянського суспільства). У 1985 році в Мінській міській колегії адвокатів були прийняті Правила професійної етики і достоїнства професій адвоката. У 1974 році такі ж правила були прийняті в Литовської ССР. Потрібно відразу помітити, що і ті і інші Правила, фактично, були деяким систематизованим узагальненням дисциплінарної практики відповідних колегій. Вони були побудовані за принципами особливої частини і, природно, не могли передбачити все виникаючі ситуації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думку,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підходом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етичного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адвоката є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виробіток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етичних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Правий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був А. Д. Бойков, що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що: "Задача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етичного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етичних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 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адвокатською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практикою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областях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неврегульованих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правом"</a:t>
            </a: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94442"/>
            <a:ext cx="2721429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16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суверенній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радянської держави Україна, як і всі інші пострадянські республіки, успадкувала порочну судову систему зі стійким синдромом ідеологічної залежності від правлячої комуністичної партії. Падіння моральності в Україні перехідного періоду у всіх галузях державної влади впритул торкнулося і судово-правоохоронної системи.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своєму виступі на четвертому з´їзді суддів України Президент України Л.Д. Кучма зазначив, що «...за м´якістю покарання скасовується кожен п´ятий з винесених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вироків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на цьому тлі - роки позбавлення волі за копійчані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крадіжки».Це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дуже коректна і м´яка оцінка стану справ у сфері правосуддя.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9327" y="642256"/>
            <a:ext cx="6241816" cy="773489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Перші адвокатські семінари в Україні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23256" y="1796143"/>
            <a:ext cx="6749144" cy="4288971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листопада 1998 р. у 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адвоката США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Сплейн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особливо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наголошувала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Юрист у США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 р. Союзом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і директоратом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питань Ради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Ради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України проведено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«Права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обов´язки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адвоката,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адвокатська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деонтологія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адвокатури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адвокатів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14-15 травня 1999 р. в м. Києві з ініціативи Союзу адвокатів України і Вищої Ради Адвокатури Польщі за підтримки Міжнародного фонду «Відродження» відбувся міжнародний семінар «Адвокатська деонтологія: етичні правила і їхні застосування в Україні і Польщі».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672" y="2209801"/>
            <a:ext cx="3470964" cy="24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0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227" y="697289"/>
            <a:ext cx="6241816" cy="902911"/>
          </a:xfrm>
        </p:spPr>
        <p:txBody>
          <a:bodyPr/>
          <a:lstStyle/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Кодексу адвокатської етики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8570" y="1894116"/>
            <a:ext cx="6241816" cy="37446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виношувалася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давно.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предметно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 р.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проектом Кодексу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слугувало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проект Кодексу адвокатської етики одержав високу оцінку фахівців Ради Європи. Він обговорювався на міжнародному семінарі «Професійна етика адвокатів», організованого Союзом адвокатів України разом з Директоратом з юридичних питань Ради Європи 30-31 травня 1997 р. У 1998 р. проект був представлений на експертну оцінку провідним спеціалістам в галузі адвокатської деонтології Американської асоціації адвокатів і також одержав схвальні відгуки.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143" y="2351314"/>
            <a:ext cx="3137807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5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65171" y="740227"/>
            <a:ext cx="6988629" cy="535577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деонтологічних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адвокатурою її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преамбулі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«адвокат у правовому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обов´язків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обов´язки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перед судом і іншими органами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адвокатською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такою і її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об´єднаної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правил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державною владою й іншими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цього факту українськими юристами і виявлена ними воля відповідати міжнародним деонтологічним принципам свідчить,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зрілість адвокатського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про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рішучість рухатися шляхом створення істинно правової держави.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є 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обставина, що саме під таким кутом зору розглядає етичні питання й українське законодавство. Закон України «Про адвокатуру» вимагає дотримання правил адвокатської етики, як одного з найважливіших обов´язків адвоката, що він бере на себе, складаючи присягу адвоката України.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2204865"/>
            <a:ext cx="3418114" cy="242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3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2746" y="2917371"/>
            <a:ext cx="9609668" cy="93472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  <a:r>
              <a:rPr lang="uk-UA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УВАГУ!!!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9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68439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841171"/>
            <a:ext cx="9601196" cy="303469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7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79714"/>
            <a:ext cx="9601196" cy="1295400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2"/>
            <a:ext cx="4310743" cy="3318936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Перебуваючи тривалий час у складі російської імперії, Україна в усі історичні періоди після возз´єднання обох держав, випробувала на собі вплив усіх владних інститутів, що існували в Росії. Судова система України не була виключенням.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61" y="2556932"/>
            <a:ext cx="3171825" cy="31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6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088571" y="1197429"/>
            <a:ext cx="6241816" cy="4246032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листопада 1854 р.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обнародувані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скасовували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талановитий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присяжних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незмінюваності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А.Ф.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умов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дореформеної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відверте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здивування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А.Ф.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такого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юридичної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А.Ф.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«Із старою судовою практикою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831" y="1757286"/>
            <a:ext cx="3074533" cy="332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0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979712" y="990600"/>
            <a:ext cx="6411687" cy="4582886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 принципів усності і змагальності в карному судочинстві, тобто необхідності публічного доведення вини підсудного і її обґрунтованості перед судом присяжних, вимагало серйозного підходу до розслідування справ, а також сприяло появі на судовій арені Росії блискучих ораторів - обвинувачів і адвокатів майстерно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володіючих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словом і по справжньому відданих своїй справі.</a:t>
            </a: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усності та гласності, за висловом А.Ф. Коні, «розворушили і розметали ту купу паперів, доповідей, протоколів і резолюцій, під яким була похована жива людина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1897 р. С-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Петербурзьким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видавництвом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«Центральна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Типо-Литографія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Я. Минкова»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надрукована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книжка Л. 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Ляховецького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«Характеристика известных российских судебных ораторов»,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ввійшли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найзнаменитіших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той час 12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обвинувачів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Четверо з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України.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399" y="1850571"/>
            <a:ext cx="3755571" cy="295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9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8" y="1600199"/>
            <a:ext cx="9916887" cy="3842657"/>
          </a:xfrm>
        </p:spPr>
        <p:txBody>
          <a:bodyPr>
            <a:normAutofit/>
          </a:bodyPr>
          <a:lstStyle/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метою своєї роботи А.Ф. Коні вважав надання допомоги молодим людям у виборі своєї майбутньої спеціальності, що, власне кажучи, є основним завданням нинішньої юридичної етики. Видатний юрист був упевнений, що введення цього курсу, безсумнівно, буде сприяти моральному становленню й удосконаленню майбутніх юристів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Значення, якого надавав А.Ф. Коні судовій етиці, вказує перелік проблем, включених ним до розділу курсу - це: етичні елементи в інших галузях знань; економічні питання; фінансові засоби; медицина; психологія, неврастенія, вільна творчість; література; мистецтво; заперечення судової діяльності; карна антропологія; психіатрична експертиза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Пильну увагу у своїй практичній діяльності, так само як і в теоретичних працях, надавав А.Ф. Коні питанню про дбайливе відношення юриста до прав і людської гідності підсудного у разі підтримки прокурорами обвинувачення в суді.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9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Судова система Російської Імперії була замінена системою різних «трійок» і трибуналів, сформованих з безграмотних і озлоблених декласованих елементів, уповноважених вершити швидкий, нещадний і неправий суд над усяким, хто не вписувався в образ революціонера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із самих непримиренних супротивників судової етики як соціального поняття був А.Я. Вишинський. Виступаючи на зборах московської колегії захисників 21 грудня 1933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висловився в такий спосіб: «Революційне насильство є в той самий час і проявом високого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людської волі, спрямованої на те, щоб побудувати новий, більш високий суспільно-економічний уклад життя.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4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9321" y="1056518"/>
            <a:ext cx="6241816" cy="685197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Наукова Робота Н.Н.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Полянського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9715" y="2253343"/>
            <a:ext cx="7141028" cy="2852057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«Правда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брехня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стала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Щотижневик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Юстиції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1927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з´явилася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прокурора Б.Я.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Арсеньєва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московському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клубі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юстиції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що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начебто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промовах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71" y="1905000"/>
            <a:ext cx="2371726" cy="29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0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60714" y="1208314"/>
            <a:ext cx="9884229" cy="4365170"/>
          </a:xfrm>
        </p:spPr>
        <p:txBody>
          <a:bodyPr>
            <a:normAutofit/>
          </a:bodyPr>
          <a:lstStyle/>
          <a:p>
            <a:pPr algn="l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Полянський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піддав досить сміливій для тих часів і обґрунтованій критиці позицію Е.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Васьковського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автора так званої «теорії моральної розбірливості». Останній стверджував: «Оскільки для суспільства важливо, щоб захисник його інтересів на суді - адвокат не надавав підтримки аморальним вимогам і не сприяв перевазі неправди над правдою, то в момент, коли він переконається в неправоті прийнятого їм процесу, він зобов´язаний відмовитися від подальшого його ведення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Н.Н. Полянский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беззастережно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відкинув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прокурори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держави».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39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1555</Words>
  <Application>Microsoft Office PowerPoint</Application>
  <PresentationFormat>Широкоэкранный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Натуральные материалы</vt:lpstr>
      <vt:lpstr>Історія становленння професійної етики в Україні.</vt:lpstr>
      <vt:lpstr>План</vt:lpstr>
      <vt:lpstr>1. Судова етика в Україні періоду Російської імперії.  </vt:lpstr>
      <vt:lpstr>Презентация PowerPoint</vt:lpstr>
      <vt:lpstr>Презентация PowerPoint</vt:lpstr>
      <vt:lpstr>Презентация PowerPoint</vt:lpstr>
      <vt:lpstr>2. Юридична етика в Україні радянського періоду.</vt:lpstr>
      <vt:lpstr> Наукова Робота Н.Н. Полянського</vt:lpstr>
      <vt:lpstr>Презентация PowerPoint</vt:lpstr>
      <vt:lpstr>Презентация PowerPoint</vt:lpstr>
      <vt:lpstr>3. Юридична етика в суверенній Україні. </vt:lpstr>
      <vt:lpstr> Перші адвокатські семінари в Україні</vt:lpstr>
      <vt:lpstr>Проект Кодексу адвокатської етики</vt:lpstr>
      <vt:lpstr>Презентация PowerPoint</vt:lpstr>
      <vt:lpstr>ДЯКУЮ ЗА УВАГУ!!!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становленння професійної етики в Україні.</dc:title>
  <dc:creator>taras</dc:creator>
  <cp:lastModifiedBy>taras</cp:lastModifiedBy>
  <cp:revision>11</cp:revision>
  <dcterms:created xsi:type="dcterms:W3CDTF">2023-04-23T08:08:26Z</dcterms:created>
  <dcterms:modified xsi:type="dcterms:W3CDTF">2023-04-23T09:54:37Z</dcterms:modified>
</cp:coreProperties>
</file>