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77F0-3A8C-4BF7-A8CE-91F1B608A5AA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2BEF7-28D5-4BA8-BA4F-CA7570F290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13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BA417D-F246-4974-9CE1-0E65D526D231}" type="datetimeFigureOut">
              <a:rPr lang="uk-UA" smtClean="0"/>
              <a:pPr/>
              <a:t>24.09.2021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680148-3E25-4BBD-A790-D921C51D880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Bookman Old Style" pitchFamily="18" charset="0"/>
              </a:rPr>
              <a:t>Газета </a:t>
            </a:r>
            <a:r>
              <a:rPr lang="uk-UA" sz="4000" dirty="0" err="1" smtClean="0">
                <a:latin typeface="Bookman Old Style" pitchFamily="18" charset="0"/>
              </a:rPr>
              <a:t>“Зоря”</a:t>
            </a:r>
            <a:endParaRPr lang="uk-UA" sz="40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Аналіз оформлення </a:t>
            </a:r>
            <a:endParaRPr lang="uk-UA" dirty="0"/>
          </a:p>
        </p:txBody>
      </p:sp>
      <p:sp>
        <p:nvSpPr>
          <p:cNvPr id="1026" name="AutoShape 2" descr="Слово Про Слово (@slovoproslovo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2" name="Picture 2" descr="НАМ - 100 РОКІВ! » Газета &amp;quot;ЗОРЯ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929334" cy="23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13931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Дотримано кольорової гами.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Гарне поєднання кольорів і картинок.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Вказано рубрику.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- Відсутній лід в деяких статтях.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49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 Якісні ілюстрації.</a:t>
            </a:r>
          </a:p>
          <a:p>
            <a:r>
              <a:rPr lang="uk-UA" dirty="0" smtClean="0"/>
              <a:t>+ Шрифт заголовка.</a:t>
            </a:r>
          </a:p>
          <a:p>
            <a:r>
              <a:rPr lang="uk-UA" dirty="0" smtClean="0"/>
              <a:t>+ Присутній лід.</a:t>
            </a:r>
          </a:p>
          <a:p>
            <a:r>
              <a:rPr lang="uk-UA" dirty="0" smtClean="0"/>
              <a:t>+ Вказано рубрику.</a:t>
            </a:r>
          </a:p>
          <a:p>
            <a:r>
              <a:rPr lang="uk-UA" dirty="0" smtClean="0"/>
              <a:t>+ Вдало підібрані картинки.</a:t>
            </a:r>
          </a:p>
          <a:p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Забагато колонок.</a:t>
            </a:r>
          </a:p>
          <a:p>
            <a:pPr>
              <a:buFontTx/>
              <a:buChar char="-"/>
            </a:pPr>
            <a:r>
              <a:rPr lang="uk-UA" dirty="0" smtClean="0"/>
              <a:t> Ч/б верстка.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826" y="642918"/>
            <a:ext cx="415417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05344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98321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72008"/>
            <a:ext cx="46291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135729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Виділенні заголовки.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Вказано рубрику.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Рецепт в картинках.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Багато пустого місця на сторінках.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- Розрядка тексту завелика.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433" y="500042"/>
            <a:ext cx="410653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2571744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Виділенні заголовки.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Вказано рубрику.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Присутність </a:t>
            </a:r>
            <a:r>
              <a:rPr lang="uk-UA" dirty="0" err="1" smtClean="0">
                <a:latin typeface="Bookman Old Style" panose="02050604050505020204" pitchFamily="18" charset="0"/>
              </a:rPr>
              <a:t>ліду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smtClean="0">
                <a:latin typeface="Bookman Old Style" panose="02050604050505020204" pitchFamily="18" charset="0"/>
              </a:rPr>
              <a:t>- Розрядка тексту завелика.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4948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28586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Яскраві кольори.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Кольори поєднуються між собою.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Кольорова верстка.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Цікаві рубрики.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690048" cy="1857388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Garamond" pitchFamily="18" charset="0"/>
              </a:rPr>
              <a:t>Дякую за увагу!!!</a:t>
            </a:r>
            <a:endParaRPr lang="uk-UA" sz="80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  <a:latin typeface="Bookman Old Style" pitchFamily="18" charset="0"/>
              </a:rPr>
              <a:t>Про газету:</a:t>
            </a:r>
            <a:endParaRPr lang="uk-UA" sz="4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43890" cy="1995486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Bookman Old Style" pitchFamily="18" charset="0"/>
              </a:rPr>
              <a:t>Перший номер видання вийшов 17 квітня 1917 року під назвою </a:t>
            </a:r>
            <a:r>
              <a:rPr lang="uk-UA" sz="1800" dirty="0" err="1" smtClean="0">
                <a:latin typeface="Bookman Old Style" pitchFamily="18" charset="0"/>
              </a:rPr>
              <a:t>“Звезда”</a:t>
            </a:r>
            <a:r>
              <a:rPr lang="uk-UA" sz="1800" dirty="0" smtClean="0">
                <a:latin typeface="Bookman Old Style" pitchFamily="18" charset="0"/>
              </a:rPr>
              <a:t>.</a:t>
            </a:r>
          </a:p>
          <a:p>
            <a:r>
              <a:rPr lang="uk-UA" sz="1800" dirty="0" smtClean="0">
                <a:latin typeface="Bookman Old Style" pitchFamily="18" charset="0"/>
              </a:rPr>
              <a:t>Тираж 134 180.</a:t>
            </a:r>
          </a:p>
          <a:p>
            <a:r>
              <a:rPr lang="uk-UA" sz="1800" dirty="0" smtClean="0">
                <a:latin typeface="Bookman Old Style" pitchFamily="18" charset="0"/>
              </a:rPr>
              <a:t>Головний редактор Ксенія Зайцева.</a:t>
            </a:r>
          </a:p>
          <a:p>
            <a:endParaRPr lang="uk-UA" dirty="0">
              <a:latin typeface="Bookman Old Style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252287"/>
            <a:ext cx="3871148" cy="286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011" y="3252287"/>
            <a:ext cx="3586903" cy="286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70" y="764704"/>
            <a:ext cx="3845064" cy="545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14876" y="114298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Логотип: </a:t>
            </a:r>
            <a:r>
              <a:rPr lang="uk-UA" dirty="0" err="1" smtClean="0">
                <a:latin typeface="Bookman Old Style" panose="02050604050505020204" pitchFamily="18" charset="0"/>
              </a:rPr>
              <a:t>мінімалістичний</a:t>
            </a:r>
            <a:r>
              <a:rPr lang="uk-UA" dirty="0" smtClean="0">
                <a:latin typeface="Bookman Old Style" panose="02050604050505020204" pitchFamily="18" charset="0"/>
              </a:rPr>
              <a:t>, зрозумілий.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Поєднання кольорів: червоний, синій, білий і чорний.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</a:t>
            </a:r>
            <a:r>
              <a:rPr lang="uk-UA" dirty="0" err="1" smtClean="0">
                <a:latin typeface="Bookman Old Style" panose="02050604050505020204" pitchFamily="18" charset="0"/>
              </a:rPr>
              <a:t>Слоган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Якісна картинка.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Посилання на цікаві статті.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46" y="1700808"/>
            <a:ext cx="1471156" cy="92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00528" cy="56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1285860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Виділенні заголовки.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Зрозумілий, виділений лід.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Немає виділень, які ускладнюють читання.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Чітко окреслена рубрика.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Фото, які накладаються один на одного.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Заголовок російською.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Забагато колонок тексту.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572" y="428604"/>
            <a:ext cx="41073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</a:t>
            </a:r>
            <a:r>
              <a:rPr lang="uk-UA" dirty="0" err="1" smtClean="0">
                <a:latin typeface="Bookman Old Style" panose="02050604050505020204" pitchFamily="18" charset="0"/>
              </a:rPr>
              <a:t>Виділенний</a:t>
            </a:r>
            <a:r>
              <a:rPr lang="uk-UA" dirty="0" smtClean="0">
                <a:latin typeface="Bookman Old Style" panose="02050604050505020204" pitchFamily="18" charset="0"/>
              </a:rPr>
              <a:t> заголовок і підзаголовки.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Немає виділень, які ускладнюють читання.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Чітко окреслена рубрика.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Фото, які накладаються один на одного.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Короткі колонки.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Відсутність підписів.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Виділенні заголовки.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Немає виділень, які ускладнюють читання.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Чітко окреслена рубрика.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Не в кожній статті є лід.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Розтягнутий текст.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37528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02192"/>
            <a:ext cx="2671763" cy="282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929090" cy="57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643050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</a:t>
            </a:r>
            <a:r>
              <a:rPr lang="uk-UA" dirty="0" err="1" smtClean="0">
                <a:latin typeface="Bookman Old Style" panose="02050604050505020204" pitchFamily="18" charset="0"/>
              </a:rPr>
              <a:t>Виділенний</a:t>
            </a:r>
            <a:r>
              <a:rPr lang="uk-UA" dirty="0" smtClean="0">
                <a:latin typeface="Bookman Old Style" panose="02050604050505020204" pitchFamily="18" charset="0"/>
              </a:rPr>
              <a:t> заголовок.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Немає виділень, які ускладнюють читання.</a:t>
            </a:r>
          </a:p>
          <a:p>
            <a:pPr>
              <a:buFontTx/>
              <a:buChar char="-"/>
            </a:pPr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Фото, які накладаються один на одного.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Відсутність підписів до ілюстрацій.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Не вказано рубрику.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408594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1643050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Немає виділень, які ускладнюють читання.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Цікава кругла ілюстрація.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Вказано рубрику.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Не уніфікований вигляд заголовків.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Спочатку маленькими літерами, потім великими заголовок.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 Короткі колонки з маленьким кеглем </a:t>
            </a:r>
            <a:r>
              <a:rPr lang="uk-UA" dirty="0" err="1" smtClean="0">
                <a:latin typeface="Bookman Old Style" panose="02050604050505020204" pitchFamily="18" charset="0"/>
              </a:rPr>
              <a:t>шрифта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dirty="0" smtClean="0">
                <a:latin typeface="Bookman Old Style" panose="02050604050505020204" pitchFamily="18" charset="0"/>
              </a:rPr>
              <a:t>Ч/б верстка.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60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40301"/>
            <a:ext cx="3790949" cy="324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92867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ookman Old Style" panose="02050604050505020204" pitchFamily="18" charset="0"/>
              </a:rPr>
              <a:t>+ Якісні ілюстрації.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Дотримано кольорової гами.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Виділена цитата.</a:t>
            </a:r>
          </a:p>
          <a:p>
            <a:r>
              <a:rPr lang="uk-UA" dirty="0" smtClean="0">
                <a:latin typeface="Bookman Old Style" panose="02050604050505020204" pitchFamily="18" charset="0"/>
              </a:rPr>
              <a:t>+ Вказано рубрику.</a:t>
            </a:r>
          </a:p>
          <a:p>
            <a:endParaRPr lang="uk-UA" dirty="0" smtClean="0">
              <a:latin typeface="Bookman Old Style" panose="02050604050505020204" pitchFamily="18" charset="0"/>
            </a:endParaRPr>
          </a:p>
          <a:p>
            <a:r>
              <a:rPr lang="uk-UA" dirty="0" err="1" smtClean="0">
                <a:latin typeface="Bookman Old Style" panose="02050604050505020204" pitchFamily="18" charset="0"/>
              </a:rPr>
              <a:t>-Короткі</a:t>
            </a:r>
            <a:r>
              <a:rPr lang="uk-UA" dirty="0" smtClean="0">
                <a:latin typeface="Bookman Old Style" panose="02050604050505020204" pitchFamily="18" charset="0"/>
              </a:rPr>
              <a:t> колонки.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214</TotalTime>
  <Words>427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Газета “Зоря”</vt:lpstr>
      <vt:lpstr>Про газету: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сімейного дозвілля</dc:title>
  <dc:creator>Пользователь Windows</dc:creator>
  <cp:lastModifiedBy>Galcol</cp:lastModifiedBy>
  <cp:revision>10</cp:revision>
  <dcterms:created xsi:type="dcterms:W3CDTF">2021-04-14T09:47:52Z</dcterms:created>
  <dcterms:modified xsi:type="dcterms:W3CDTF">2021-09-24T08:53:27Z</dcterms:modified>
</cp:coreProperties>
</file>