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8" autoAdjust="0"/>
    <p:restoredTop sz="94660"/>
  </p:normalViewPr>
  <p:slideViewPr>
    <p:cSldViewPr>
      <p:cViewPr>
        <p:scale>
          <a:sx n="80" d="100"/>
          <a:sy n="80" d="100"/>
        </p:scale>
        <p:origin x="-2514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77F0-3A8C-4BF7-A8CE-91F1B608A5AA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2BEF7-28D5-4BA8-BA4F-CA7570F2901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13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BA417D-F246-4974-9CE1-0E65D526D231}" type="datetimeFigureOut">
              <a:rPr lang="uk-UA" smtClean="0"/>
              <a:pPr/>
              <a:t>24.09.2021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 smtClean="0">
                <a:latin typeface="Bookman Old Style" pitchFamily="18" charset="0"/>
              </a:rPr>
              <a:t>Газета </a:t>
            </a:r>
            <a:r>
              <a:rPr lang="uk-UA" sz="4000" dirty="0" err="1" smtClean="0">
                <a:latin typeface="Bookman Old Style" pitchFamily="18" charset="0"/>
              </a:rPr>
              <a:t>“Зоря”</a:t>
            </a:r>
            <a:endParaRPr lang="uk-UA" sz="4000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 smtClean="0"/>
              <a:t>Аналіз оформлення </a:t>
            </a:r>
            <a:endParaRPr lang="uk-UA" dirty="0"/>
          </a:p>
        </p:txBody>
      </p:sp>
      <p:sp>
        <p:nvSpPr>
          <p:cNvPr id="1026" name="AutoShape 2" descr="Слово Про Слово (@slovoproslovo) | Twit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42" name="Picture 2" descr="НАМ - 100 РОКІВ! » Газета &amp;quot;ЗОРЯ&amp;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00108"/>
            <a:ext cx="5929334" cy="2371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4139315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29190" y="1357298"/>
            <a:ext cx="36433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Дотримано кольорової гами.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Гарне поєднання кольорів і картинок.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Вказано рубрику.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- Відсутній лід в деяких статтях.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404986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29190" y="1357298"/>
            <a:ext cx="3643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+ Якісні ілюстрації.</a:t>
            </a:r>
          </a:p>
          <a:p>
            <a:r>
              <a:rPr lang="uk-UA" dirty="0" smtClean="0"/>
              <a:t>+ Шрифт заголовка.</a:t>
            </a:r>
          </a:p>
          <a:p>
            <a:r>
              <a:rPr lang="uk-UA" dirty="0" smtClean="0"/>
              <a:t>+ Присутній лід.</a:t>
            </a:r>
          </a:p>
          <a:p>
            <a:r>
              <a:rPr lang="uk-UA" dirty="0" smtClean="0"/>
              <a:t>+ Вказано рубрику.</a:t>
            </a:r>
          </a:p>
          <a:p>
            <a:r>
              <a:rPr lang="uk-UA" dirty="0" smtClean="0"/>
              <a:t>+ Вдало підібрані картинки.</a:t>
            </a:r>
          </a:p>
          <a:p>
            <a:endParaRPr lang="uk-UA" dirty="0" smtClean="0"/>
          </a:p>
          <a:p>
            <a:pPr>
              <a:buFontTx/>
              <a:buChar char="-"/>
            </a:pPr>
            <a:r>
              <a:rPr lang="uk-UA" dirty="0" smtClean="0"/>
              <a:t>Забагато колонок.</a:t>
            </a:r>
          </a:p>
          <a:p>
            <a:pPr>
              <a:buFontTx/>
              <a:buChar char="-"/>
            </a:pPr>
            <a:r>
              <a:rPr lang="uk-UA" dirty="0" smtClean="0"/>
              <a:t> Ч/б верстка.</a:t>
            </a:r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8826" y="642918"/>
            <a:ext cx="415417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71480"/>
            <a:ext cx="4053445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98321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4572008"/>
            <a:ext cx="46291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29190" y="1357298"/>
            <a:ext cx="36433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Виділенні заголовки.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Вказано рубрику.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Рецепт в картинках.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Багато пустого місця на сторінках.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- Розрядка тексту завелика.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7433" y="500042"/>
            <a:ext cx="4106533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57224" y="2571744"/>
            <a:ext cx="36433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Виділенні заголовки.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Вказано рубрику.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Присутність </a:t>
            </a:r>
            <a:r>
              <a:rPr lang="uk-UA" dirty="0" err="1" smtClean="0">
                <a:latin typeface="Bookman Old Style" panose="02050604050505020204" pitchFamily="18" charset="0"/>
              </a:rPr>
              <a:t>ліду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- Розрядка тексту завелика.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424948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786314" y="12858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Яскраві кольори.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Кольори поєднуються між собою.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Кольорова верстка.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Цікаві рубрики.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571612"/>
            <a:ext cx="7690048" cy="1857388"/>
          </a:xfrm>
        </p:spPr>
        <p:txBody>
          <a:bodyPr>
            <a:normAutofit/>
          </a:bodyPr>
          <a:lstStyle/>
          <a:p>
            <a:r>
              <a:rPr lang="uk-UA" sz="8000" dirty="0" smtClean="0">
                <a:latin typeface="Garamond" pitchFamily="18" charset="0"/>
              </a:rPr>
              <a:t>Дякую за увагу!!!</a:t>
            </a:r>
            <a:endParaRPr lang="uk-UA" sz="80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tx1"/>
                </a:solidFill>
                <a:latin typeface="Bookman Old Style" pitchFamily="18" charset="0"/>
              </a:rPr>
              <a:t>Про газету:</a:t>
            </a:r>
            <a:endParaRPr lang="uk-UA" sz="40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43890" cy="1995486"/>
          </a:xfrm>
        </p:spPr>
        <p:txBody>
          <a:bodyPr>
            <a:normAutofit/>
          </a:bodyPr>
          <a:lstStyle/>
          <a:p>
            <a:r>
              <a:rPr lang="uk-UA" sz="1800" dirty="0" smtClean="0">
                <a:latin typeface="Bookman Old Style" pitchFamily="18" charset="0"/>
              </a:rPr>
              <a:t>Перший номер видання вийшов 17 квітня 1917 року під назвою </a:t>
            </a:r>
            <a:r>
              <a:rPr lang="uk-UA" sz="1800" dirty="0" err="1" smtClean="0">
                <a:latin typeface="Bookman Old Style" pitchFamily="18" charset="0"/>
              </a:rPr>
              <a:t>“Звезда”</a:t>
            </a:r>
            <a:r>
              <a:rPr lang="uk-UA" sz="1800" dirty="0" smtClean="0">
                <a:latin typeface="Bookman Old Style" pitchFamily="18" charset="0"/>
              </a:rPr>
              <a:t>.</a:t>
            </a:r>
          </a:p>
          <a:p>
            <a:r>
              <a:rPr lang="uk-UA" sz="1800" dirty="0" smtClean="0">
                <a:latin typeface="Bookman Old Style" pitchFamily="18" charset="0"/>
              </a:rPr>
              <a:t>Тираж 134 180.</a:t>
            </a:r>
          </a:p>
          <a:p>
            <a:r>
              <a:rPr lang="uk-UA" sz="1800" dirty="0" smtClean="0">
                <a:latin typeface="Bookman Old Style" pitchFamily="18" charset="0"/>
              </a:rPr>
              <a:t>Головний редактор Ксенія Зайцева.</a:t>
            </a:r>
          </a:p>
          <a:p>
            <a:endParaRPr lang="uk-UA" dirty="0">
              <a:latin typeface="Bookman Old Style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3252287"/>
            <a:ext cx="3871148" cy="2869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6011" y="3252287"/>
            <a:ext cx="3586903" cy="2869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470" y="764704"/>
            <a:ext cx="3845064" cy="545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714876" y="1142984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Логотип: </a:t>
            </a:r>
            <a:r>
              <a:rPr lang="uk-UA" dirty="0" err="1" smtClean="0">
                <a:latin typeface="Bookman Old Style" panose="02050604050505020204" pitchFamily="18" charset="0"/>
              </a:rPr>
              <a:t>мінімалістичний</a:t>
            </a:r>
            <a:r>
              <a:rPr lang="uk-UA" dirty="0" smtClean="0">
                <a:latin typeface="Bookman Old Style" panose="02050604050505020204" pitchFamily="18" charset="0"/>
              </a:rPr>
              <a:t>, зрозумілий.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Поєднання кольорів: червоний, синій, білий і чорний.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</a:t>
            </a:r>
            <a:r>
              <a:rPr lang="uk-UA" dirty="0" err="1" smtClean="0">
                <a:latin typeface="Bookman Old Style" panose="02050604050505020204" pitchFamily="18" charset="0"/>
              </a:rPr>
              <a:t>Слоган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Якісна картинка.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Посилання на цікаві статті.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4846" y="1700808"/>
            <a:ext cx="1471156" cy="923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4000528" cy="56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572000" y="1285860"/>
            <a:ext cx="3643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Виділенні заголовки.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Зрозумілий, виділений лід.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Немає виділень, які ускладнюють читання.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Чітко окреслена рубрика.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Фото, які накладаються один на одного.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Заголовок російською.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Забагато колонок тексту.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6572" y="428604"/>
            <a:ext cx="410736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1142984"/>
            <a:ext cx="3643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</a:t>
            </a:r>
            <a:r>
              <a:rPr lang="uk-UA" dirty="0" err="1" smtClean="0">
                <a:latin typeface="Bookman Old Style" panose="02050604050505020204" pitchFamily="18" charset="0"/>
              </a:rPr>
              <a:t>Виділенний</a:t>
            </a:r>
            <a:r>
              <a:rPr lang="uk-UA" dirty="0" smtClean="0">
                <a:latin typeface="Bookman Old Style" panose="02050604050505020204" pitchFamily="18" charset="0"/>
              </a:rPr>
              <a:t> заголовок і підзаголовки.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Немає виділень, які ускладнюють читання.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Чітко окреслена рубрика.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Фото, які накладаються один на одного.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Короткі колонки.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Відсутність підписів.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000108"/>
            <a:ext cx="36433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Виділенні заголовки.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Немає виділень, які ускладнюють читання.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Чітко окреслена рубрика.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Не в кожній статті є лід.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Розтягнутий текст.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071546"/>
            <a:ext cx="375285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702192"/>
            <a:ext cx="2671763" cy="2828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3929090" cy="571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214942" y="1643050"/>
            <a:ext cx="36433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</a:t>
            </a:r>
            <a:r>
              <a:rPr lang="uk-UA" dirty="0" err="1" smtClean="0">
                <a:latin typeface="Bookman Old Style" panose="02050604050505020204" pitchFamily="18" charset="0"/>
              </a:rPr>
              <a:t>Виділенний</a:t>
            </a:r>
            <a:r>
              <a:rPr lang="uk-UA" dirty="0" smtClean="0">
                <a:latin typeface="Bookman Old Style" panose="02050604050505020204" pitchFamily="18" charset="0"/>
              </a:rPr>
              <a:t> заголовок.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Немає виділень, які ускладнюють читання.</a:t>
            </a:r>
          </a:p>
          <a:p>
            <a:pPr>
              <a:buFontTx/>
              <a:buChar char="-"/>
            </a:pPr>
            <a:endParaRPr lang="uk-UA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Фото, які накладаються один на одного.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Відсутність підписів до ілюстрацій.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Не вказано рубрику.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357166"/>
            <a:ext cx="4085949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14942" y="1643050"/>
            <a:ext cx="36433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Немає виділень, які ускладнюють читання.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Цікава кругла ілюстрація.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Вказано рубрику.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Не уніфікований вигляд заголовків.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Спочатку маленькими літерами, потім великими заголовок.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 Короткі колонки з маленьким кеглем </a:t>
            </a:r>
            <a:r>
              <a:rPr lang="uk-UA" dirty="0" err="1" smtClean="0">
                <a:latin typeface="Bookman Old Style" panose="02050604050505020204" pitchFamily="18" charset="0"/>
              </a:rPr>
              <a:t>шрифта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anose="02050604050505020204" pitchFamily="18" charset="0"/>
              </a:rPr>
              <a:t>Ч/б верстка.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286280" cy="60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940301"/>
            <a:ext cx="3790949" cy="324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857752" y="928670"/>
            <a:ext cx="36433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anose="02050604050505020204" pitchFamily="18" charset="0"/>
              </a:rPr>
              <a:t>+ Якісні ілюстрації.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Дотримано кольорової гами.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Виділена цитата.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+ Вказано рубрику.</a:t>
            </a:r>
          </a:p>
          <a:p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dirty="0" err="1" smtClean="0">
                <a:latin typeface="Bookman Old Style" panose="02050604050505020204" pitchFamily="18" charset="0"/>
              </a:rPr>
              <a:t>-Короткі</a:t>
            </a:r>
            <a:r>
              <a:rPr lang="uk-UA" dirty="0" smtClean="0">
                <a:latin typeface="Bookman Old Style" panose="02050604050505020204" pitchFamily="18" charset="0"/>
              </a:rPr>
              <a:t> колонки.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214</TotalTime>
  <Words>427</Words>
  <Application>Microsoft Office PowerPoint</Application>
  <PresentationFormat>Экран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Начальная</vt:lpstr>
      <vt:lpstr>Газета “Зоря”</vt:lpstr>
      <vt:lpstr>Про газету: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сімейного дозвілля</dc:title>
  <dc:creator>Пользователь Windows</dc:creator>
  <cp:lastModifiedBy>Galcol</cp:lastModifiedBy>
  <cp:revision>10</cp:revision>
  <dcterms:created xsi:type="dcterms:W3CDTF">2021-04-14T09:47:52Z</dcterms:created>
  <dcterms:modified xsi:type="dcterms:W3CDTF">2021-09-24T08:53:27Z</dcterms:modified>
</cp:coreProperties>
</file>