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06" r:id="rId2"/>
    <p:sldId id="307" r:id="rId3"/>
    <p:sldId id="308" r:id="rId4"/>
    <p:sldId id="311" r:id="rId5"/>
    <p:sldId id="313" r:id="rId6"/>
    <p:sldId id="314" r:id="rId7"/>
    <p:sldId id="310" r:id="rId8"/>
    <p:sldId id="316" r:id="rId9"/>
    <p:sldId id="315" r:id="rId10"/>
    <p:sldId id="317" r:id="rId11"/>
    <p:sldId id="309" r:id="rId12"/>
    <p:sldId id="318" r:id="rId13"/>
    <p:sldId id="319" r:id="rId14"/>
    <p:sldId id="32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7500"/>
    <a:srgbClr val="F25F29"/>
    <a:srgbClr val="91BED4"/>
    <a:srgbClr val="F0F0F0"/>
    <a:srgbClr val="304269"/>
    <a:srgbClr val="D9E8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906" autoAdjust="0"/>
    <p:restoredTop sz="87367" autoAdjust="0"/>
  </p:normalViewPr>
  <p:slideViewPr>
    <p:cSldViewPr>
      <p:cViewPr varScale="1">
        <p:scale>
          <a:sx n="60" d="100"/>
          <a:sy n="60" d="100"/>
        </p:scale>
        <p:origin x="-1668" y="-84"/>
      </p:cViewPr>
      <p:guideLst>
        <p:guide orient="horz" pos="3168"/>
        <p:guide pos="4320"/>
      </p:guideLst>
    </p:cSldViewPr>
  </p:slideViewPr>
  <p:outlineViewPr>
    <p:cViewPr>
      <p:scale>
        <a:sx n="33" d="100"/>
        <a:sy n="33" d="100"/>
      </p:scale>
      <p:origin x="0" y="1027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808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ru-RU"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ru-RU" sz="1200"/>
            </a:lvl1pPr>
          </a:lstStyle>
          <a:p>
            <a:fld id="{744D7EC3-CD50-4DA5-B722-330229C0073D}" type="datetimeFigureOut">
              <a:rPr lang="ru-RU" smtClean="0"/>
              <a:t>12.12.2017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ru-RU" sz="120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ru-RU" sz="1200"/>
            </a:lvl1pPr>
          </a:lstStyle>
          <a:p>
            <a:fld id="{A9712E5A-FBEB-4329-9E4A-5F20B492F5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4710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latinLnBrk="0">
              <a:defRPr lang="ru-RU"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latinLnBrk="0">
              <a:defRPr lang="ru-RU" sz="1200"/>
            </a:lvl1pPr>
          </a:lstStyle>
          <a:p>
            <a:fld id="{85BE0011-04E0-4F3F-BFCE-633C944A425A}" type="datetimeFigureOut">
              <a:t>12.12.2017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latinLnBrk="0">
              <a:defRPr lang="ru-RU"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latinLnBrk="0">
              <a:defRPr lang="ru-RU" sz="1200"/>
            </a:lvl1pPr>
          </a:lstStyle>
          <a:p>
            <a:fld id="{DD7D2AD7-BD31-48B9-8C8A-7D4EAE7F6485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616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ru-RU"/>
            </a:pPr>
            <a:r>
              <a:rPr lang="ru-RU" dirty="0" smtClean="0"/>
              <a:t>Этот шаблон можно использовать как начальный файл для фотоальбома.</a:t>
            </a:r>
          </a:p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D2AD7-BD31-48B9-8C8A-7D4EAE7F6485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099803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ложка альбо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3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8458200" cy="685800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950957" y="1191150"/>
            <a:ext cx="4937760" cy="983431"/>
          </a:xfrm>
          <a:solidFill>
            <a:schemeClr val="tx1">
              <a:lumMod val="95000"/>
              <a:lumOff val="5000"/>
              <a:alpha val="64000"/>
            </a:schemeClr>
          </a:solidFill>
          <a:ln w="38100" cmpd="dbl">
            <a:noFill/>
          </a:ln>
        </p:spPr>
        <p:txBody>
          <a:bodyPr tIns="137160" anchor="ctr" anchorCtr="0">
            <a:normAutofit/>
          </a:bodyPr>
          <a:lstStyle>
            <a:lvl1pPr algn="ctr" eaLnBrk="1" latinLnBrk="0" hangingPunct="1">
              <a:buNone/>
              <a:defRPr kumimoji="0" lang="ru-RU" sz="3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0" lang="ru-RU" dirty="0"/>
              <a:t>Образец заголовка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2906973" y="1143000"/>
            <a:ext cx="5029200" cy="1066800"/>
          </a:xfrm>
          <a:prstGeom prst="rect">
            <a:avLst/>
          </a:prstGeom>
          <a:noFill/>
          <a:ln w="38100">
            <a:solidFill>
              <a:schemeClr val="tx1">
                <a:lumMod val="95000"/>
                <a:lumOff val="5000"/>
                <a:alpha val="5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сверху, сним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 rot="1223811">
            <a:off x="4598124" y="530555"/>
            <a:ext cx="2282441" cy="2467504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36000">
                <a:schemeClr val="bg1"/>
              </a:gs>
            </a:gsLst>
            <a:lin ang="14400000" scaled="0"/>
          </a:gradFill>
          <a:ln w="9525">
            <a:solidFill>
              <a:schemeClr val="bg1">
                <a:lumMod val="85000"/>
              </a:schemeClr>
            </a:solidFill>
          </a:ln>
          <a:effectLst>
            <a:outerShdw blurRad="25400" dist="127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ru-RU"/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5"/>
          </p:nvPr>
        </p:nvSpPr>
        <p:spPr>
          <a:xfrm rot="1223811">
            <a:off x="4794084" y="657037"/>
            <a:ext cx="2035690" cy="1912315"/>
          </a:xfrm>
          <a:solidFill>
            <a:schemeClr val="tx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algn="ctr" eaLnBrk="1" latinLnBrk="0" hangingPunct="1">
              <a:buNone/>
              <a:defRPr kumimoji="0" lang="ru-RU" sz="1600">
                <a:solidFill>
                  <a:schemeClr val="bg1"/>
                </a:solidFill>
              </a:defRPr>
            </a:lvl1pPr>
          </a:lstStyle>
          <a:p>
            <a:pPr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0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457200" y="5877272"/>
            <a:ext cx="8204200" cy="457200"/>
          </a:xfrm>
        </p:spPr>
        <p:txBody>
          <a:bodyPr>
            <a:normAutofit/>
          </a:bodyPr>
          <a:lstStyle>
            <a:lvl1pPr eaLnBrk="1" latinLnBrk="0" hangingPunct="1">
              <a:buNone/>
              <a:defRPr kumimoji="0" lang="ru-RU" sz="2400" b="1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kumimoji="0" lang="ru-RU"/>
              <a:t>Заголовок слайда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533400" y="1172146"/>
            <a:ext cx="3810000" cy="4148667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36000">
                <a:schemeClr val="bg1"/>
              </a:gs>
            </a:gsLst>
            <a:lin ang="14400000" scaled="0"/>
          </a:gradFill>
          <a:ln w="9525">
            <a:solidFill>
              <a:schemeClr val="bg1">
                <a:lumMod val="85000"/>
              </a:schemeClr>
            </a:solidFill>
          </a:ln>
          <a:effectLst>
            <a:outerShdw blurRad="25400" dist="127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ru-RU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780535" y="1439693"/>
            <a:ext cx="3346622" cy="3175000"/>
          </a:xfrm>
          <a:solidFill>
            <a:schemeClr val="tx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algn="ctr" eaLnBrk="1" latinLnBrk="0" hangingPunct="1">
              <a:buNone/>
              <a:defRPr kumimoji="0" lang="ru-RU" sz="2200">
                <a:solidFill>
                  <a:schemeClr val="bg1"/>
                </a:solidFill>
              </a:defRPr>
            </a:lvl1pPr>
          </a:lstStyle>
          <a:p>
            <a:pPr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781050" y="4754393"/>
            <a:ext cx="3333750" cy="317500"/>
          </a:xfrm>
        </p:spPr>
        <p:txBody>
          <a:bodyPr>
            <a:noAutofit/>
          </a:bodyPr>
          <a:lstStyle>
            <a:lvl1pPr algn="ctr" eaLnBrk="1" latinLnBrk="0" hangingPunct="1">
              <a:buNone/>
              <a:defRPr kumimoji="0" lang="ru-RU" sz="16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kumimoji="0" lang="ru-RU"/>
              <a:t>Щелкните, чтобы добавить краткую надпись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5985608" y="2877171"/>
            <a:ext cx="2624992" cy="2837829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36000">
                <a:schemeClr val="bg1"/>
              </a:gs>
            </a:gsLst>
            <a:lin ang="14400000" scaled="0"/>
          </a:gradFill>
          <a:ln w="9525">
            <a:solidFill>
              <a:schemeClr val="bg1">
                <a:lumMod val="85000"/>
              </a:schemeClr>
            </a:solidFill>
          </a:ln>
          <a:effectLst>
            <a:outerShdw blurRad="25400" dist="127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ru-RU"/>
          </a:p>
        </p:txBody>
      </p:sp>
      <p:sp>
        <p:nvSpPr>
          <p:cNvPr id="18" name="Picture Placeholder 7"/>
          <p:cNvSpPr>
            <a:spLocks noGrp="1"/>
          </p:cNvSpPr>
          <p:nvPr>
            <p:ph type="pic" sz="quarter" idx="17"/>
          </p:nvPr>
        </p:nvSpPr>
        <p:spPr>
          <a:xfrm>
            <a:off x="6137438" y="3013976"/>
            <a:ext cx="2341209" cy="2199318"/>
          </a:xfrm>
          <a:solidFill>
            <a:schemeClr val="tx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algn="ctr" eaLnBrk="1" latinLnBrk="0" hangingPunct="1">
              <a:buNone/>
              <a:defRPr kumimoji="0" lang="ru-RU" sz="1600">
                <a:solidFill>
                  <a:schemeClr val="bg1"/>
                </a:solidFill>
              </a:defRPr>
            </a:lvl1pPr>
          </a:lstStyle>
          <a:p>
            <a:pPr eaLnBrk="1" latinLnBrk="0" hangingPunct="1"/>
            <a:r>
              <a:rPr lang="ru-RU" smtClean="0"/>
              <a:t>Вставка рисунка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отографии в табличном формате с подписями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ectangle 64"/>
          <p:cNvSpPr/>
          <p:nvPr userDrawn="1"/>
        </p:nvSpPr>
        <p:spPr>
          <a:xfrm>
            <a:off x="4648200" y="4558210"/>
            <a:ext cx="2057400" cy="16070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ru-RU"/>
          </a:p>
        </p:txBody>
      </p:sp>
      <p:sp>
        <p:nvSpPr>
          <p:cNvPr id="66" name="Text Placeholder 25"/>
          <p:cNvSpPr>
            <a:spLocks noGrp="1"/>
          </p:cNvSpPr>
          <p:nvPr>
            <p:ph type="body" sz="quarter" idx="31" hasCustomPrompt="1"/>
          </p:nvPr>
        </p:nvSpPr>
        <p:spPr>
          <a:xfrm>
            <a:off x="4724400" y="4710610"/>
            <a:ext cx="1905000" cy="366889"/>
          </a:xfrm>
        </p:spPr>
        <p:txBody>
          <a:bodyPr>
            <a:normAutofit/>
          </a:bodyPr>
          <a:lstStyle>
            <a:lvl1pPr algn="l" eaLnBrk="1" latinLnBrk="0" hangingPunct="1">
              <a:buNone/>
              <a:defRPr kumimoji="0" lang="ru-RU" sz="1600" b="1" baseline="0">
                <a:solidFill>
                  <a:srgbClr val="FC7500"/>
                </a:solidFill>
              </a:defRPr>
            </a:lvl1pPr>
          </a:lstStyle>
          <a:p>
            <a:pPr lvl="0"/>
            <a:r>
              <a:rPr kumimoji="0" lang="ru-RU" dirty="0"/>
              <a:t>CLICK TO ADD TITLE</a:t>
            </a:r>
          </a:p>
        </p:txBody>
      </p:sp>
      <p:sp>
        <p:nvSpPr>
          <p:cNvPr id="67" name="Text Placeholder 28"/>
          <p:cNvSpPr>
            <a:spLocks noGrp="1"/>
          </p:cNvSpPr>
          <p:nvPr>
            <p:ph type="body" sz="quarter" idx="32" hasCustomPrompt="1"/>
          </p:nvPr>
        </p:nvSpPr>
        <p:spPr>
          <a:xfrm>
            <a:off x="4724400" y="5167810"/>
            <a:ext cx="1905000" cy="1247422"/>
          </a:xfrm>
        </p:spPr>
        <p:txBody>
          <a:bodyPr>
            <a:normAutofit/>
          </a:bodyPr>
          <a:lstStyle>
            <a:lvl1pPr marL="0" indent="0" algn="l" eaLnBrk="1" latinLnBrk="0" hangingPunct="1">
              <a:buNone/>
              <a:defRPr kumimoji="0" lang="ru-RU"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kumimoji="0" lang="ru-RU" dirty="0"/>
              <a:t>Щелкните, чтобы добавить текст для рисунка справа</a:t>
            </a:r>
          </a:p>
        </p:txBody>
      </p:sp>
      <p:sp>
        <p:nvSpPr>
          <p:cNvPr id="33" name="Rectangle 32"/>
          <p:cNvSpPr/>
          <p:nvPr userDrawn="1"/>
        </p:nvSpPr>
        <p:spPr>
          <a:xfrm>
            <a:off x="4648200" y="291010"/>
            <a:ext cx="2057400" cy="19949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ru-RU"/>
          </a:p>
        </p:txBody>
      </p:sp>
      <p:sp>
        <p:nvSpPr>
          <p:cNvPr id="34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4724400" y="443410"/>
            <a:ext cx="1905000" cy="366889"/>
          </a:xfrm>
        </p:spPr>
        <p:txBody>
          <a:bodyPr>
            <a:normAutofit/>
          </a:bodyPr>
          <a:lstStyle>
            <a:lvl1pPr algn="l" eaLnBrk="1" latinLnBrk="0" hangingPunct="1">
              <a:buNone/>
              <a:defRPr kumimoji="0" lang="ru-RU" sz="1600" b="1" baseline="0">
                <a:solidFill>
                  <a:srgbClr val="FC7500"/>
                </a:solidFill>
              </a:defRPr>
            </a:lvl1pPr>
          </a:lstStyle>
          <a:p>
            <a:pPr lvl="0"/>
            <a:r>
              <a:rPr kumimoji="0" lang="ru-RU"/>
              <a:t>ЗАГОЛОВОК СЛАЙДА</a:t>
            </a:r>
          </a:p>
        </p:txBody>
      </p:sp>
      <p:sp>
        <p:nvSpPr>
          <p:cNvPr id="35" name="Text Placeholder 28"/>
          <p:cNvSpPr>
            <a:spLocks noGrp="1"/>
          </p:cNvSpPr>
          <p:nvPr>
            <p:ph type="body" sz="quarter" idx="20" hasCustomPrompt="1"/>
          </p:nvPr>
        </p:nvSpPr>
        <p:spPr>
          <a:xfrm>
            <a:off x="4724400" y="900610"/>
            <a:ext cx="1905000" cy="1247422"/>
          </a:xfrm>
        </p:spPr>
        <p:txBody>
          <a:bodyPr>
            <a:normAutofit/>
          </a:bodyPr>
          <a:lstStyle>
            <a:lvl1pPr marL="0" indent="0" algn="l" eaLnBrk="1" latinLnBrk="0" hangingPunct="1">
              <a:buNone/>
              <a:defRPr kumimoji="0" lang="ru-RU"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kumimoji="0" lang="ru-RU"/>
              <a:t>Щелкните, чтобы добавить текст для рисунка справа</a:t>
            </a:r>
          </a:p>
        </p:txBody>
      </p:sp>
      <p:sp>
        <p:nvSpPr>
          <p:cNvPr id="27" name="Rectangle 26"/>
          <p:cNvSpPr/>
          <p:nvPr userDrawn="1"/>
        </p:nvSpPr>
        <p:spPr>
          <a:xfrm>
            <a:off x="228600" y="291010"/>
            <a:ext cx="2057400" cy="19949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ru-RU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3"/>
          </p:nvPr>
        </p:nvSpPr>
        <p:spPr>
          <a:xfrm>
            <a:off x="2438400" y="291010"/>
            <a:ext cx="2059858" cy="1981200"/>
          </a:xfrm>
          <a:solidFill>
            <a:srgbClr val="F0F0F0"/>
          </a:solidFill>
        </p:spPr>
        <p:txBody>
          <a:bodyPr>
            <a:normAutofit/>
          </a:bodyPr>
          <a:lstStyle>
            <a:lvl1pPr algn="ctr" eaLnBrk="1" latinLnBrk="0" hangingPunct="1">
              <a:buNone/>
              <a:defRPr kumimoji="0" lang="ru-RU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4" name="Picture Placeholder 11"/>
          <p:cNvSpPr>
            <a:spLocks noGrp="1"/>
          </p:cNvSpPr>
          <p:nvPr>
            <p:ph type="pic" sz="quarter" idx="16"/>
          </p:nvPr>
        </p:nvSpPr>
        <p:spPr>
          <a:xfrm>
            <a:off x="6858000" y="291010"/>
            <a:ext cx="2059858" cy="1981200"/>
          </a:xfrm>
          <a:solidFill>
            <a:srgbClr val="F0F0F0"/>
          </a:solidFill>
        </p:spPr>
        <p:txBody>
          <a:bodyPr>
            <a:normAutofit/>
          </a:bodyPr>
          <a:lstStyle>
            <a:lvl1pPr algn="ctr" eaLnBrk="1" latinLnBrk="0" hangingPunct="1">
              <a:buNone/>
              <a:defRPr kumimoji="0" lang="ru-RU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17" hasCustomPrompt="1"/>
          </p:nvPr>
        </p:nvSpPr>
        <p:spPr>
          <a:xfrm>
            <a:off x="304800" y="443410"/>
            <a:ext cx="1905000" cy="366889"/>
          </a:xfrm>
        </p:spPr>
        <p:txBody>
          <a:bodyPr>
            <a:normAutofit/>
          </a:bodyPr>
          <a:lstStyle>
            <a:lvl1pPr algn="l" eaLnBrk="1" latinLnBrk="0" hangingPunct="1">
              <a:buNone/>
              <a:defRPr kumimoji="0" lang="ru-RU" sz="1600" b="1" baseline="0">
                <a:solidFill>
                  <a:srgbClr val="FC7500"/>
                </a:solidFill>
              </a:defRPr>
            </a:lvl1pPr>
          </a:lstStyle>
          <a:p>
            <a:pPr lvl="0"/>
            <a:r>
              <a:rPr kumimoji="0" lang="ru-RU"/>
              <a:t>ЗАГОЛОВОК СЛАЙДА</a:t>
            </a:r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8" hasCustomPrompt="1"/>
          </p:nvPr>
        </p:nvSpPr>
        <p:spPr>
          <a:xfrm>
            <a:off x="304800" y="900610"/>
            <a:ext cx="1905000" cy="1247422"/>
          </a:xfrm>
        </p:spPr>
        <p:txBody>
          <a:bodyPr>
            <a:normAutofit/>
          </a:bodyPr>
          <a:lstStyle>
            <a:lvl1pPr marL="0" indent="0" algn="l" eaLnBrk="1" latinLnBrk="0" hangingPunct="1">
              <a:buNone/>
              <a:defRPr kumimoji="0" lang="ru-RU"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kumimoji="0" lang="ru-RU"/>
              <a:t>Щелкните, чтобы добавить текст для рисунка справа</a:t>
            </a:r>
          </a:p>
        </p:txBody>
      </p:sp>
      <p:sp>
        <p:nvSpPr>
          <p:cNvPr id="52" name="Rectangle 51"/>
          <p:cNvSpPr/>
          <p:nvPr userDrawn="1"/>
        </p:nvSpPr>
        <p:spPr>
          <a:xfrm>
            <a:off x="2440857" y="2424610"/>
            <a:ext cx="2057400" cy="19949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ru-RU"/>
          </a:p>
        </p:txBody>
      </p:sp>
      <p:sp>
        <p:nvSpPr>
          <p:cNvPr id="53" name="Picture Placeholder 11"/>
          <p:cNvSpPr>
            <a:spLocks noGrp="1"/>
          </p:cNvSpPr>
          <p:nvPr>
            <p:ph type="pic" sz="quarter" idx="21"/>
          </p:nvPr>
        </p:nvSpPr>
        <p:spPr>
          <a:xfrm>
            <a:off x="228600" y="2424610"/>
            <a:ext cx="2059858" cy="1981200"/>
          </a:xfrm>
          <a:solidFill>
            <a:srgbClr val="F0F0F0"/>
          </a:solidFill>
        </p:spPr>
        <p:txBody>
          <a:bodyPr>
            <a:normAutofit/>
          </a:bodyPr>
          <a:lstStyle>
            <a:lvl1pPr algn="ctr" eaLnBrk="1" latinLnBrk="0" hangingPunct="1">
              <a:buNone/>
              <a:defRPr kumimoji="0" lang="ru-RU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54" name="Picture Placeholder 11"/>
          <p:cNvSpPr>
            <a:spLocks noGrp="1"/>
          </p:cNvSpPr>
          <p:nvPr>
            <p:ph type="pic" sz="quarter" idx="22"/>
          </p:nvPr>
        </p:nvSpPr>
        <p:spPr>
          <a:xfrm>
            <a:off x="4650657" y="2424610"/>
            <a:ext cx="2059858" cy="1981200"/>
          </a:xfrm>
          <a:solidFill>
            <a:srgbClr val="F0F0F0"/>
          </a:solidFill>
        </p:spPr>
        <p:txBody>
          <a:bodyPr>
            <a:normAutofit/>
          </a:bodyPr>
          <a:lstStyle>
            <a:lvl1pPr algn="ctr" eaLnBrk="1" latinLnBrk="0" hangingPunct="1">
              <a:buNone/>
              <a:defRPr kumimoji="0" lang="ru-RU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55" name="Text Placeholder 25"/>
          <p:cNvSpPr>
            <a:spLocks noGrp="1"/>
          </p:cNvSpPr>
          <p:nvPr>
            <p:ph type="body" sz="quarter" idx="23" hasCustomPrompt="1"/>
          </p:nvPr>
        </p:nvSpPr>
        <p:spPr>
          <a:xfrm>
            <a:off x="2517057" y="2577010"/>
            <a:ext cx="1905000" cy="366889"/>
          </a:xfrm>
        </p:spPr>
        <p:txBody>
          <a:bodyPr>
            <a:normAutofit/>
          </a:bodyPr>
          <a:lstStyle>
            <a:lvl1pPr algn="l" eaLnBrk="1" latinLnBrk="0" hangingPunct="1">
              <a:buNone/>
              <a:defRPr kumimoji="0" lang="ru-RU" sz="1600" b="1" baseline="0">
                <a:solidFill>
                  <a:srgbClr val="FC7500"/>
                </a:solidFill>
              </a:defRPr>
            </a:lvl1pPr>
          </a:lstStyle>
          <a:p>
            <a:pPr lvl="0"/>
            <a:r>
              <a:rPr kumimoji="0" lang="ru-RU"/>
              <a:t>ЗАГОЛОВОК СЛАЙДА</a:t>
            </a:r>
          </a:p>
        </p:txBody>
      </p:sp>
      <p:sp>
        <p:nvSpPr>
          <p:cNvPr id="56" name="Text Placeholder 28"/>
          <p:cNvSpPr>
            <a:spLocks noGrp="1"/>
          </p:cNvSpPr>
          <p:nvPr>
            <p:ph type="body" sz="quarter" idx="24" hasCustomPrompt="1"/>
          </p:nvPr>
        </p:nvSpPr>
        <p:spPr>
          <a:xfrm>
            <a:off x="2517057" y="3034210"/>
            <a:ext cx="1905000" cy="1247422"/>
          </a:xfrm>
        </p:spPr>
        <p:txBody>
          <a:bodyPr>
            <a:normAutofit/>
          </a:bodyPr>
          <a:lstStyle>
            <a:lvl1pPr marL="0" indent="0" algn="l" eaLnBrk="1" latinLnBrk="0" hangingPunct="1">
              <a:buNone/>
              <a:defRPr kumimoji="0" lang="ru-RU"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kumimoji="0" lang="ru-RU"/>
              <a:t>Щелкните, чтобы добавить текст для рисунка слева</a:t>
            </a:r>
          </a:p>
        </p:txBody>
      </p:sp>
      <p:sp>
        <p:nvSpPr>
          <p:cNvPr id="57" name="Rectangle 56"/>
          <p:cNvSpPr/>
          <p:nvPr userDrawn="1"/>
        </p:nvSpPr>
        <p:spPr>
          <a:xfrm>
            <a:off x="6860457" y="2424610"/>
            <a:ext cx="2057400" cy="19949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ru-RU"/>
          </a:p>
        </p:txBody>
      </p:sp>
      <p:sp>
        <p:nvSpPr>
          <p:cNvPr id="58" name="Text Placeholder 25"/>
          <p:cNvSpPr>
            <a:spLocks noGrp="1"/>
          </p:cNvSpPr>
          <p:nvPr>
            <p:ph type="body" sz="quarter" idx="25" hasCustomPrompt="1"/>
          </p:nvPr>
        </p:nvSpPr>
        <p:spPr>
          <a:xfrm>
            <a:off x="6936657" y="2577010"/>
            <a:ext cx="1905000" cy="366889"/>
          </a:xfrm>
        </p:spPr>
        <p:txBody>
          <a:bodyPr>
            <a:normAutofit/>
          </a:bodyPr>
          <a:lstStyle>
            <a:lvl1pPr algn="l" eaLnBrk="1" latinLnBrk="0" hangingPunct="1">
              <a:buNone/>
              <a:defRPr kumimoji="0" lang="ru-RU" sz="1600" b="1" baseline="0">
                <a:solidFill>
                  <a:srgbClr val="FC7500"/>
                </a:solidFill>
              </a:defRPr>
            </a:lvl1pPr>
          </a:lstStyle>
          <a:p>
            <a:pPr lvl="0"/>
            <a:r>
              <a:rPr kumimoji="0" lang="ru-RU"/>
              <a:t>ЗАГОЛОВОК СЛАЙДА</a:t>
            </a:r>
          </a:p>
        </p:txBody>
      </p:sp>
      <p:sp>
        <p:nvSpPr>
          <p:cNvPr id="59" name="Text Placeholder 28"/>
          <p:cNvSpPr>
            <a:spLocks noGrp="1"/>
          </p:cNvSpPr>
          <p:nvPr>
            <p:ph type="body" sz="quarter" idx="26" hasCustomPrompt="1"/>
          </p:nvPr>
        </p:nvSpPr>
        <p:spPr>
          <a:xfrm>
            <a:off x="6936657" y="3034210"/>
            <a:ext cx="1905000" cy="1247422"/>
          </a:xfrm>
        </p:spPr>
        <p:txBody>
          <a:bodyPr>
            <a:normAutofit/>
          </a:bodyPr>
          <a:lstStyle>
            <a:lvl1pPr marL="0" indent="0" algn="l" eaLnBrk="1" latinLnBrk="0" hangingPunct="1">
              <a:buNone/>
              <a:defRPr kumimoji="0" lang="ru-RU"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kumimoji="0" lang="ru-RU"/>
              <a:t>Щелкните, чтобы добавить текст для рисунка слева</a:t>
            </a:r>
          </a:p>
        </p:txBody>
      </p:sp>
      <p:sp>
        <p:nvSpPr>
          <p:cNvPr id="60" name="Rectangle 59"/>
          <p:cNvSpPr/>
          <p:nvPr userDrawn="1"/>
        </p:nvSpPr>
        <p:spPr>
          <a:xfrm>
            <a:off x="228600" y="4558210"/>
            <a:ext cx="2057400" cy="160709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ru-RU"/>
          </a:p>
        </p:txBody>
      </p:sp>
      <p:sp>
        <p:nvSpPr>
          <p:cNvPr id="61" name="Picture Placeholder 11"/>
          <p:cNvSpPr>
            <a:spLocks noGrp="1"/>
          </p:cNvSpPr>
          <p:nvPr>
            <p:ph type="pic" sz="quarter" idx="27"/>
          </p:nvPr>
        </p:nvSpPr>
        <p:spPr>
          <a:xfrm>
            <a:off x="2435942" y="4558210"/>
            <a:ext cx="2059858" cy="1607094"/>
          </a:xfrm>
          <a:solidFill>
            <a:srgbClr val="F0F0F0"/>
          </a:solidFill>
        </p:spPr>
        <p:txBody>
          <a:bodyPr>
            <a:normAutofit/>
          </a:bodyPr>
          <a:lstStyle>
            <a:lvl1pPr algn="ctr" eaLnBrk="1" latinLnBrk="0" hangingPunct="1">
              <a:buNone/>
              <a:defRPr kumimoji="0" lang="ru-RU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62" name="Picture Placeholder 11"/>
          <p:cNvSpPr>
            <a:spLocks noGrp="1"/>
          </p:cNvSpPr>
          <p:nvPr>
            <p:ph type="pic" sz="quarter" idx="28"/>
          </p:nvPr>
        </p:nvSpPr>
        <p:spPr>
          <a:xfrm>
            <a:off x="6860457" y="4558210"/>
            <a:ext cx="2059858" cy="1679102"/>
          </a:xfrm>
          <a:solidFill>
            <a:srgbClr val="F0F0F0"/>
          </a:solidFill>
        </p:spPr>
        <p:txBody>
          <a:bodyPr>
            <a:normAutofit/>
          </a:bodyPr>
          <a:lstStyle>
            <a:lvl1pPr algn="ctr" eaLnBrk="1" latinLnBrk="0" hangingPunct="1">
              <a:buNone/>
              <a:defRPr kumimoji="0" lang="ru-RU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63" name="Text Placeholder 25"/>
          <p:cNvSpPr>
            <a:spLocks noGrp="1"/>
          </p:cNvSpPr>
          <p:nvPr>
            <p:ph type="body" sz="quarter" idx="29" hasCustomPrompt="1"/>
          </p:nvPr>
        </p:nvSpPr>
        <p:spPr>
          <a:xfrm>
            <a:off x="304800" y="4710610"/>
            <a:ext cx="1905000" cy="366889"/>
          </a:xfrm>
        </p:spPr>
        <p:txBody>
          <a:bodyPr>
            <a:normAutofit/>
          </a:bodyPr>
          <a:lstStyle>
            <a:lvl1pPr algn="l" eaLnBrk="1" latinLnBrk="0" hangingPunct="1">
              <a:buNone/>
              <a:defRPr kumimoji="0" lang="ru-RU" sz="1600" b="1" baseline="0">
                <a:solidFill>
                  <a:srgbClr val="FC7500"/>
                </a:solidFill>
              </a:defRPr>
            </a:lvl1pPr>
          </a:lstStyle>
          <a:p>
            <a:pPr lvl="0"/>
            <a:r>
              <a:rPr kumimoji="0" lang="ru-RU"/>
              <a:t>ЗАГОЛОВОК СЛАЙДА</a:t>
            </a:r>
          </a:p>
        </p:txBody>
      </p:sp>
      <p:sp>
        <p:nvSpPr>
          <p:cNvPr id="64" name="Text Placeholder 28"/>
          <p:cNvSpPr>
            <a:spLocks noGrp="1"/>
          </p:cNvSpPr>
          <p:nvPr>
            <p:ph type="body" sz="quarter" idx="30" hasCustomPrompt="1"/>
          </p:nvPr>
        </p:nvSpPr>
        <p:spPr>
          <a:xfrm>
            <a:off x="304800" y="5167810"/>
            <a:ext cx="1905000" cy="1247422"/>
          </a:xfrm>
        </p:spPr>
        <p:txBody>
          <a:bodyPr>
            <a:normAutofit/>
          </a:bodyPr>
          <a:lstStyle>
            <a:lvl1pPr marL="0" indent="0" algn="l" eaLnBrk="1" latinLnBrk="0" hangingPunct="1">
              <a:buNone/>
              <a:defRPr kumimoji="0" lang="ru-RU" sz="18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kumimoji="0" lang="ru-RU"/>
              <a:t>Щелкните, чтобы добавить текст для рисунка справа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нижная с подписью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/>
          <p:cNvSpPr>
            <a:spLocks noGrp="1"/>
          </p:cNvSpPr>
          <p:nvPr>
            <p:ph type="pic" sz="quarter" idx="13"/>
          </p:nvPr>
        </p:nvSpPr>
        <p:spPr>
          <a:xfrm>
            <a:off x="645701" y="290540"/>
            <a:ext cx="4307299" cy="5729260"/>
          </a:xfrm>
          <a:solidFill>
            <a:srgbClr val="F0F0F0"/>
          </a:solidFill>
          <a:ln w="57150">
            <a:solidFill>
              <a:schemeClr val="bg1"/>
            </a:solidFill>
          </a:ln>
          <a:effectLst>
            <a:outerShdw dist="38100" dir="2700000" algn="tl" rotWithShape="0">
              <a:prstClr val="black">
                <a:alpha val="17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marR="0" indent="1588" algn="ctr" defTabSz="914400" rtl="0" eaLnBrk="1" latinLnBrk="0" hangingPunct="1">
              <a:spcBef>
                <a:spcPct val="20000"/>
              </a:spcBef>
              <a:buFontTx/>
              <a:buNone/>
              <a:defRPr kumimoji="0" lang="ru-RU" sz="20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marL="0" marR="0" indent="1588" algn="ctr" eaLnBrk="1" latinLnBrk="0" hangingPunct="1"/>
            <a:r>
              <a:rPr lang="ru-RU" smtClean="0"/>
              <a:t>Вставка рисунка</a:t>
            </a:r>
            <a:endParaRPr/>
          </a:p>
        </p:txBody>
      </p:sp>
      <p:sp>
        <p:nvSpPr>
          <p:cNvPr id="10" name="Rectangle 6"/>
          <p:cNvSpPr>
            <a:spLocks noGrp="1"/>
          </p:cNvSpPr>
          <p:nvPr>
            <p:ph type="body" sz="quarter" idx="14" hasCustomPrompt="1"/>
          </p:nvPr>
        </p:nvSpPr>
        <p:spPr>
          <a:xfrm>
            <a:off x="5343525" y="2859716"/>
            <a:ext cx="3181350" cy="3181350"/>
          </a:xfrm>
        </p:spPr>
        <p:txBody>
          <a:bodyPr tIns="91440" bIns="91440" anchor="b" anchorCtr="0">
            <a:noAutofit/>
          </a:bodyPr>
          <a:lstStyle>
            <a:lvl1pPr marL="0" marR="0" indent="0" algn="l" rtl="0" eaLnBrk="1" latinLnBrk="0" hangingPunct="1">
              <a:spcBef>
                <a:spcPct val="20000"/>
              </a:spcBef>
              <a:buFontTx/>
              <a:buNone/>
              <a:defRPr kumimoji="0" lang="ru-RU" sz="1800" i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extLst/>
          </a:lstStyle>
          <a:p>
            <a:pPr lvl="0"/>
            <a:r>
              <a:rPr kumimoji="0" lang="ru-RU"/>
              <a:t>Надпись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 rot="5400000" flipH="1">
            <a:off x="4486300" y="2371700"/>
            <a:ext cx="171400" cy="9144000"/>
            <a:chOff x="8524568" y="0"/>
            <a:chExt cx="589936" cy="6858000"/>
          </a:xfrm>
        </p:grpSpPr>
        <p:sp>
          <p:nvSpPr>
            <p:cNvPr id="14" name="Rectangle 13"/>
            <p:cNvSpPr/>
            <p:nvPr userDrawn="1"/>
          </p:nvSpPr>
          <p:spPr>
            <a:xfrm>
              <a:off x="8524568" y="0"/>
              <a:ext cx="540774" cy="6858000"/>
            </a:xfrm>
            <a:prstGeom prst="rect">
              <a:avLst/>
            </a:prstGeom>
            <a:solidFill>
              <a:srgbClr val="FC75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0" lang="ru-RU">
                <a:solidFill>
                  <a:srgbClr val="FC7500"/>
                </a:solidFill>
              </a:endParaRPr>
            </a:p>
          </p:txBody>
        </p:sp>
        <p:cxnSp>
          <p:nvCxnSpPr>
            <p:cNvPr id="15" name="Straight Connector 14"/>
            <p:cNvCxnSpPr/>
            <p:nvPr userDrawn="1"/>
          </p:nvCxnSpPr>
          <p:spPr>
            <a:xfrm rot="5400000">
              <a:off x="5685504" y="3429000"/>
              <a:ext cx="6858000" cy="0"/>
            </a:xfrm>
            <a:prstGeom prst="line">
              <a:avLst/>
            </a:prstGeom>
            <a:ln w="50800">
              <a:solidFill>
                <a:srgbClr val="FC75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553200"/>
            <a:ext cx="2133600" cy="304800"/>
          </a:xfrm>
          <a:prstGeom prst="rect">
            <a:avLst/>
          </a:prstGeom>
        </p:spPr>
        <p:txBody>
          <a:bodyPr/>
          <a:lstStyle>
            <a:lvl1pPr eaLnBrk="1" latinLnBrk="0" hangingPunct="1">
              <a:defRPr kumimoji="0" lang="ru-RU">
                <a:solidFill>
                  <a:schemeClr val="bg1"/>
                </a:solidFill>
              </a:defRPr>
            </a:lvl1pPr>
          </a:lstStyle>
          <a:p>
            <a:fld id="{EFEED2B4-868F-4681-9E70-FF7ECCDC67D4}" type="datetimeFigureOut">
              <a:pPr/>
              <a:t>12.12.2017</a:t>
            </a:fld>
            <a:endParaRPr kumimoji="0" lang="ru-RU"/>
          </a:p>
        </p:txBody>
      </p:sp>
      <p:sp>
        <p:nvSpPr>
          <p:cNvPr id="1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553200"/>
            <a:ext cx="2895600" cy="304800"/>
          </a:xfrm>
          <a:prstGeom prst="rect">
            <a:avLst/>
          </a:prstGeom>
        </p:spPr>
        <p:txBody>
          <a:bodyPr/>
          <a:lstStyle>
            <a:lvl1pPr eaLnBrk="1" latinLnBrk="0" hangingPunct="1">
              <a:defRPr kumimoji="0" lang="ru-RU">
                <a:solidFill>
                  <a:schemeClr val="bg1"/>
                </a:solidFill>
              </a:defRPr>
            </a:lvl1pPr>
          </a:lstStyle>
          <a:p>
            <a:endParaRPr kumimoji="0" lang="ru-RU"/>
          </a:p>
        </p:txBody>
      </p:sp>
      <p:sp>
        <p:nvSpPr>
          <p:cNvPr id="1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553200"/>
            <a:ext cx="2133600" cy="304800"/>
          </a:xfrm>
          <a:prstGeom prst="rect">
            <a:avLst/>
          </a:prstGeom>
        </p:spPr>
        <p:txBody>
          <a:bodyPr/>
          <a:lstStyle>
            <a:lvl1pPr eaLnBrk="1" latinLnBrk="0" hangingPunct="1">
              <a:defRPr kumimoji="0" lang="ru-RU">
                <a:solidFill>
                  <a:schemeClr val="bg1"/>
                </a:solidFill>
              </a:defRPr>
            </a:lvl1pPr>
          </a:lstStyle>
          <a:p>
            <a:fld id="{80F88FF4-1BD9-4AA8-B980-C7776087ABAF}" type="slidenum">
              <a:pPr/>
              <a:t>‹#›</a:t>
            </a:fld>
            <a:endParaRPr kumimoji="0"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" Target="../slides/slide7.xml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" Target="../slides/slide3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" Target="../slides/slide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eaLnBrk="1" latinLnBrk="0" hangingPunct="1"/>
            <a:r>
              <a:rPr kumimoji="0" lang="ru-RU" smtClean="0"/>
              <a:t>Образец заголовка</a:t>
            </a:r>
            <a:endParaRPr kumimoji="0" lang="en-US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eaLnBrk="1" latinLnBrk="0" hangingPunct="1"/>
            <a:r>
              <a:rPr kumimoji="0" lang="ru-RU" dirty="0" smtClean="0"/>
              <a:t>Образец текста</a:t>
            </a:r>
          </a:p>
          <a:p>
            <a:pPr lvl="1" eaLnBrk="1" latinLnBrk="0" hangingPunct="1"/>
            <a:r>
              <a:rPr kumimoji="0" lang="ru-RU" dirty="0" smtClean="0"/>
              <a:t>Второй уровень</a:t>
            </a:r>
          </a:p>
          <a:p>
            <a:pPr lvl="2" eaLnBrk="1" latinLnBrk="0" hangingPunct="1"/>
            <a:r>
              <a:rPr kumimoji="0" lang="ru-RU" dirty="0" smtClean="0"/>
              <a:t>Третий уровень</a:t>
            </a:r>
          </a:p>
          <a:p>
            <a:pPr lvl="3" eaLnBrk="1" latinLnBrk="0" hangingPunct="1"/>
            <a:r>
              <a:rPr kumimoji="0" lang="ru-RU" dirty="0" smtClean="0"/>
              <a:t>Четвертый уровень</a:t>
            </a:r>
          </a:p>
          <a:p>
            <a:pPr lvl="4" eaLnBrk="1" latinLnBrk="0" hangingPunct="1"/>
            <a:r>
              <a:rPr kumimoji="0" lang="ru-RU" dirty="0" smtClean="0"/>
              <a:t>Пятый уровень</a:t>
            </a:r>
            <a:endParaRPr kumimoji="0" lang="en-US" dirty="0"/>
          </a:p>
        </p:txBody>
      </p:sp>
      <p:sp>
        <p:nvSpPr>
          <p:cNvPr id="7" name="Rectangle 6"/>
          <p:cNvSpPr/>
          <p:nvPr/>
        </p:nvSpPr>
        <p:spPr>
          <a:xfrm>
            <a:off x="8532519" y="0"/>
            <a:ext cx="540774" cy="6858000"/>
          </a:xfrm>
          <a:prstGeom prst="rect">
            <a:avLst/>
          </a:prstGeom>
          <a:solidFill>
            <a:srgbClr val="FC7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0" lang="ru-RU">
              <a:solidFill>
                <a:srgbClr val="FC7500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 rot="5400000">
            <a:off x="5693455" y="3429000"/>
            <a:ext cx="6858000" cy="0"/>
          </a:xfrm>
          <a:prstGeom prst="line">
            <a:avLst/>
          </a:prstGeom>
          <a:ln w="50800">
            <a:solidFill>
              <a:srgbClr val="FC75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>
            <a:hlinkClick r:id="rId6" action="ppaction://hlinksldjump"/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119030"/>
            <a:ext cx="985292" cy="738969"/>
          </a:xfrm>
          <a:prstGeom prst="rect">
            <a:avLst/>
          </a:prstGeom>
        </p:spPr>
      </p:pic>
      <p:pic>
        <p:nvPicPr>
          <p:cNvPr id="10" name="Рисунок 9">
            <a:hlinkClick r:id="rId8" action="ppaction://hlinksldjump"/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6119031"/>
            <a:ext cx="985292" cy="738969"/>
          </a:xfrm>
          <a:prstGeom prst="rect">
            <a:avLst/>
          </a:prstGeom>
        </p:spPr>
      </p:pic>
      <p:pic>
        <p:nvPicPr>
          <p:cNvPr id="11" name="Рисунок 10">
            <a:hlinkClick r:id="rId9" action="ppaction://hlinksldjump"/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6119029"/>
            <a:ext cx="985292" cy="738969"/>
          </a:xfrm>
          <a:prstGeom prst="rect">
            <a:avLst/>
          </a:prstGeom>
        </p:spPr>
      </p:pic>
      <p:sp>
        <p:nvSpPr>
          <p:cNvPr id="12" name="TextBox 11"/>
          <p:cNvSpPr txBox="1"/>
          <p:nvPr userDrawn="1"/>
        </p:nvSpPr>
        <p:spPr>
          <a:xfrm>
            <a:off x="1276765" y="6290156"/>
            <a:ext cx="8469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Холодні</a:t>
            </a:r>
            <a:r>
              <a:rPr lang="uk-UA" sz="1400" b="1" baseline="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uk-UA" sz="1400" b="1" baseline="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закуски</a:t>
            </a:r>
            <a:endParaRPr lang="uk-UA" sz="1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4477172" y="6290156"/>
            <a:ext cx="8066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Основні</a:t>
            </a:r>
            <a:endParaRPr lang="uk-UA" sz="1400" b="1" baseline="0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sz="1400" b="1" baseline="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страви</a:t>
            </a:r>
            <a:endParaRPr lang="uk-UA" sz="1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7410389" y="6289775"/>
            <a:ext cx="8247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4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Десерти</a:t>
            </a:r>
            <a:endParaRPr lang="uk-UA" sz="1400" b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8604448" y="260648"/>
            <a:ext cx="492443" cy="3416320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r"/>
            <a:r>
              <a:rPr lang="uk-UA" sz="20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Ресторан «Ідилія»</a:t>
            </a:r>
            <a:endParaRPr lang="uk-UA" sz="20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9" r:id="rId2"/>
    <p:sldLayoutId id="2147483652" r:id="rId3"/>
    <p:sldLayoutId id="2147483669" r:id="rId4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kumimoji="0" lang="ru-RU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ru-RU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0" lang="ru-RU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kumimoji="0" lang="ru-RU"/>
      </a:defPPr>
      <a:lvl1pPr marL="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0"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1.jpeg"/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image" Target="../media/image20.jpg"/><Relationship Id="rId4" Type="http://schemas.openxmlformats.org/officeDocument/2006/relationships/slide" Target="slide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slide" Target="slide14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12" Type="http://schemas.openxmlformats.org/officeDocument/2006/relationships/slide" Target="slide14.xml"/><Relationship Id="rId2" Type="http://schemas.openxmlformats.org/officeDocument/2006/relationships/slide" Target="slide4.xml"/><Relationship Id="rId1" Type="http://schemas.openxmlformats.org/officeDocument/2006/relationships/slideLayout" Target="../slideLayouts/slideLayout3.xml"/><Relationship Id="rId6" Type="http://schemas.openxmlformats.org/officeDocument/2006/relationships/slide" Target="slide10.xml"/><Relationship Id="rId11" Type="http://schemas.openxmlformats.org/officeDocument/2006/relationships/image" Target="../media/image8.jpeg"/><Relationship Id="rId5" Type="http://schemas.openxmlformats.org/officeDocument/2006/relationships/image" Target="../media/image5.jpg"/><Relationship Id="rId10" Type="http://schemas.openxmlformats.org/officeDocument/2006/relationships/slide" Target="slide6.xml"/><Relationship Id="rId4" Type="http://schemas.openxmlformats.org/officeDocument/2006/relationships/slide" Target="slide9.xml"/><Relationship Id="rId9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2.jpeg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image" Target="../media/image11.jpeg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7.jpg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openxmlformats.org/officeDocument/2006/relationships/image" Target="../media/image5.jpg"/><Relationship Id="rId4" Type="http://schemas.openxmlformats.org/officeDocument/2006/relationships/slide" Target="slide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C7500"/>
                </a:solidFill>
              </a:rPr>
              <a:t>ФІРМОВІ  </a:t>
            </a:r>
            <a:r>
              <a:rPr lang="ru-RU" dirty="0" smtClean="0"/>
              <a:t>страви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694035"/>
            <a:ext cx="5436096" cy="36240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3" r="25043"/>
          <a:stretch>
            <a:fillRect/>
          </a:stretch>
        </p:blipFill>
        <p:spPr>
          <a:xfrm>
            <a:off x="683568" y="260648"/>
            <a:ext cx="4307299" cy="5729260"/>
          </a:xfrm>
        </p:spPr>
      </p:pic>
      <p:sp>
        <p:nvSpPr>
          <p:cNvPr id="3" name="Текст 2"/>
          <p:cNvSpPr>
            <a:spLocks noGrp="1"/>
          </p:cNvSpPr>
          <p:nvPr>
            <p:ph type="body" sz="quarter" idx="14"/>
          </p:nvPr>
        </p:nvSpPr>
        <p:spPr>
          <a:xfrm>
            <a:off x="5343525" y="4149080"/>
            <a:ext cx="3181350" cy="1891986"/>
          </a:xfrm>
        </p:spPr>
        <p:txBody>
          <a:bodyPr/>
          <a:lstStyle/>
          <a:p>
            <a:r>
              <a:rPr lang="uk-UA" dirty="0" smtClean="0"/>
              <a:t>Філе курки</a:t>
            </a:r>
          </a:p>
          <a:p>
            <a:r>
              <a:rPr lang="uk-UA" dirty="0" smtClean="0"/>
              <a:t>Суміш сметани, гірчиці, солі.</a:t>
            </a:r>
            <a:endParaRPr lang="uk-UA" dirty="0"/>
          </a:p>
          <a:p>
            <a:r>
              <a:rPr lang="uk-UA" dirty="0" err="1" smtClean="0"/>
              <a:t>Голандський</a:t>
            </a:r>
            <a:r>
              <a:rPr lang="uk-UA" dirty="0" smtClean="0"/>
              <a:t> сир з кунжутом</a:t>
            </a:r>
            <a:endParaRPr lang="uk-UA" dirty="0"/>
          </a:p>
          <a:p>
            <a:endParaRPr lang="uk-UA" dirty="0"/>
          </a:p>
          <a:p>
            <a:endParaRPr lang="uk-UA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5148064" y="3356992"/>
            <a:ext cx="3394720" cy="940966"/>
          </a:xfrm>
        </p:spPr>
        <p:txBody>
          <a:bodyPr>
            <a:noAutofit/>
          </a:bodyPr>
          <a:lstStyle/>
          <a:p>
            <a:r>
              <a:rPr lang="ru-RU" sz="2000" b="1" i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ntinSansCRBold"/>
              </a:rPr>
              <a:t>Куряче</a:t>
            </a:r>
            <a:r>
              <a:rPr lang="ru-RU" sz="2000" b="1" i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ntinSansCRBold"/>
              </a:rPr>
              <a:t> </a:t>
            </a:r>
            <a:r>
              <a:rPr lang="ru-RU" sz="2000" b="1" i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ntinSansCRBold"/>
              </a:rPr>
              <a:t>філе</a:t>
            </a:r>
            <a:r>
              <a:rPr lang="ru-RU" sz="2000" b="1" i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ntinSansCRBold"/>
              </a:rPr>
              <a:t> з кунжутом, сиром та паприкою</a:t>
            </a:r>
            <a:endParaRPr lang="uk-UA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73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hlinkClick r:id="rId2" action="ppaction://hlinksldjump"/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6" r="14436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quarter" idx="18"/>
          </p:nvPr>
        </p:nvSpPr>
        <p:spPr>
          <a:xfrm>
            <a:off x="179512" y="404664"/>
            <a:ext cx="8204200" cy="457200"/>
          </a:xfrm>
        </p:spPr>
        <p:txBody>
          <a:bodyPr>
            <a:noAutofit/>
          </a:bodyPr>
          <a:lstStyle/>
          <a:p>
            <a:r>
              <a:rPr lang="uk-UA" sz="3600" dirty="0" smtClean="0"/>
              <a:t>Десерти</a:t>
            </a:r>
            <a:endParaRPr lang="uk-UA" sz="3600" dirty="0"/>
          </a:p>
        </p:txBody>
      </p:sp>
      <p:pic>
        <p:nvPicPr>
          <p:cNvPr id="13" name="Рисунок 12">
            <a:hlinkClick r:id="rId4" action="ppaction://hlinksldjump"/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5" r="10475"/>
          <a:stretch>
            <a:fillRect/>
          </a:stretch>
        </p:blipFill>
        <p:spPr/>
      </p:pic>
      <p:sp>
        <p:nvSpPr>
          <p:cNvPr id="5" name="Текст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err="1"/>
              <a:t>Сирний</a:t>
            </a:r>
            <a:r>
              <a:rPr lang="ru-RU" dirty="0"/>
              <a:t> десерт з корицею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малиновим</a:t>
            </a:r>
            <a:r>
              <a:rPr lang="ru-RU" dirty="0"/>
              <a:t> соусом</a:t>
            </a:r>
            <a:endParaRPr lang="uk-UA" dirty="0"/>
          </a:p>
        </p:txBody>
      </p:sp>
      <p:pic>
        <p:nvPicPr>
          <p:cNvPr id="11" name="Рисунок 10">
            <a:hlinkClick r:id="rId6" action="ppaction://hlinksldjump"/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63" r="10063"/>
          <a:stretch>
            <a:fillRect/>
          </a:stretch>
        </p:blipFill>
        <p:spPr/>
      </p:pic>
      <p:sp>
        <p:nvSpPr>
          <p:cNvPr id="8" name="Заголовок 7"/>
          <p:cNvSpPr>
            <a:spLocks noGrp="1"/>
          </p:cNvSpPr>
          <p:nvPr>
            <p:ph type="title" idx="4294967295"/>
          </p:nvPr>
        </p:nvSpPr>
        <p:spPr>
          <a:xfrm>
            <a:off x="0" y="-274042"/>
            <a:ext cx="1522512" cy="274042"/>
          </a:xfrm>
        </p:spPr>
        <p:txBody>
          <a:bodyPr>
            <a:normAutofit/>
          </a:bodyPr>
          <a:lstStyle/>
          <a:p>
            <a:r>
              <a:rPr lang="uk-UA" sz="800" dirty="0" smtClean="0"/>
              <a:t>Десерти</a:t>
            </a:r>
            <a:endParaRPr lang="uk-UA" sz="800" dirty="0"/>
          </a:p>
        </p:txBody>
      </p:sp>
      <p:sp>
        <p:nvSpPr>
          <p:cNvPr id="9" name="Текст 4"/>
          <p:cNvSpPr txBox="1">
            <a:spLocks/>
          </p:cNvSpPr>
          <p:nvPr/>
        </p:nvSpPr>
        <p:spPr>
          <a:xfrm>
            <a:off x="3779912" y="3068960"/>
            <a:ext cx="3333750" cy="317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0" lang="ru-RU"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ru-RU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uk-UA" dirty="0"/>
          </a:p>
        </p:txBody>
      </p:sp>
      <p:sp>
        <p:nvSpPr>
          <p:cNvPr id="10" name="Текст 4"/>
          <p:cNvSpPr txBox="1">
            <a:spLocks/>
          </p:cNvSpPr>
          <p:nvPr/>
        </p:nvSpPr>
        <p:spPr>
          <a:xfrm rot="1197582">
            <a:off x="3491880" y="2423160"/>
            <a:ext cx="3333750" cy="317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0" lang="ru-RU"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ru-RU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 err="1" smtClean="0"/>
              <a:t>Бананово</a:t>
            </a:r>
            <a:r>
              <a:rPr lang="uk-UA" dirty="0" smtClean="0"/>
              <a:t>-персиковий </a:t>
            </a:r>
          </a:p>
          <a:p>
            <a:r>
              <a:rPr lang="uk-UA" dirty="0" err="1" smtClean="0"/>
              <a:t>сорбет</a:t>
            </a:r>
            <a:endParaRPr lang="uk-UA" dirty="0"/>
          </a:p>
        </p:txBody>
      </p:sp>
      <p:sp>
        <p:nvSpPr>
          <p:cNvPr id="12" name="Текст 4"/>
          <p:cNvSpPr txBox="1">
            <a:spLocks/>
          </p:cNvSpPr>
          <p:nvPr/>
        </p:nvSpPr>
        <p:spPr>
          <a:xfrm>
            <a:off x="5446787" y="5301208"/>
            <a:ext cx="3333750" cy="317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0" lang="ru-RU"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ru-RU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dirty="0"/>
              <a:t>Гранатове морозиво " </a:t>
            </a:r>
            <a:r>
              <a:rPr lang="uk-UA" dirty="0" err="1" smtClean="0"/>
              <a:t>Орієнте</a:t>
            </a:r>
            <a:r>
              <a:rPr lang="uk-UA" dirty="0" smtClean="0"/>
              <a:t>"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0053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2" r="24892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quarter" idx="14"/>
          </p:nvPr>
        </p:nvSpPr>
        <p:spPr>
          <a:xfrm>
            <a:off x="5343525" y="4365104"/>
            <a:ext cx="3181350" cy="1675962"/>
          </a:xfrm>
        </p:spPr>
        <p:txBody>
          <a:bodyPr/>
          <a:lstStyle/>
          <a:p>
            <a:endParaRPr lang="ru-RU" dirty="0"/>
          </a:p>
          <a:p>
            <a:r>
              <a:rPr lang="ru-RU" dirty="0" smtClean="0"/>
              <a:t>персики</a:t>
            </a:r>
            <a:endParaRPr lang="ru-RU" dirty="0"/>
          </a:p>
          <a:p>
            <a:r>
              <a:rPr lang="ru-RU" dirty="0" err="1"/>
              <a:t>банани</a:t>
            </a:r>
            <a:endParaRPr lang="ru-RU" dirty="0"/>
          </a:p>
          <a:p>
            <a:r>
              <a:rPr lang="ru-RU" dirty="0" smtClean="0"/>
              <a:t>мед </a:t>
            </a:r>
            <a:r>
              <a:rPr lang="ru-RU" dirty="0"/>
              <a:t>(</a:t>
            </a:r>
            <a:r>
              <a:rPr lang="ru-RU" dirty="0" err="1"/>
              <a:t>натуральний</a:t>
            </a:r>
            <a:r>
              <a:rPr lang="ru-RU" dirty="0"/>
              <a:t>)</a:t>
            </a:r>
          </a:p>
          <a:p>
            <a:r>
              <a:rPr lang="ru-RU" dirty="0" smtClean="0"/>
              <a:t>молоко </a:t>
            </a:r>
            <a:r>
              <a:rPr lang="ru-RU" dirty="0"/>
              <a:t>(</a:t>
            </a:r>
            <a:r>
              <a:rPr lang="ru-RU" dirty="0" err="1"/>
              <a:t>свіже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4211960" y="3582144"/>
            <a:ext cx="5122912" cy="1143000"/>
          </a:xfrm>
        </p:spPr>
        <p:txBody>
          <a:bodyPr>
            <a:normAutofit/>
          </a:bodyPr>
          <a:lstStyle/>
          <a:p>
            <a:r>
              <a:rPr lang="uk-UA" sz="2400" b="1" i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ntinSansCRBold"/>
              </a:rPr>
              <a:t>Бананово</a:t>
            </a:r>
            <a:r>
              <a:rPr lang="uk-UA" sz="2400" b="1" i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ntinSansCRBold"/>
              </a:rPr>
              <a:t>-персиковий </a:t>
            </a:r>
            <a:br>
              <a:rPr lang="uk-UA" sz="2400" b="1" i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ntinSansCRBold"/>
              </a:rPr>
            </a:br>
            <a:r>
              <a:rPr lang="uk-UA" sz="2400" b="1" i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ntinSansCRBold"/>
              </a:rPr>
              <a:t>сорбет</a:t>
            </a:r>
            <a:endParaRPr lang="uk-UA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25519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0" r="21810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quarter" idx="14"/>
          </p:nvPr>
        </p:nvSpPr>
        <p:spPr>
          <a:xfrm>
            <a:off x="5343525" y="3140968"/>
            <a:ext cx="3181350" cy="2900098"/>
          </a:xfrm>
        </p:spPr>
        <p:txBody>
          <a:bodyPr/>
          <a:lstStyle/>
          <a:p>
            <a:r>
              <a:rPr lang="ru-RU" dirty="0"/>
              <a:t>молоко </a:t>
            </a:r>
            <a:r>
              <a:rPr lang="ru-RU" dirty="0" err="1"/>
              <a:t>свіже</a:t>
            </a:r>
            <a:endParaRPr lang="ru-RU" dirty="0"/>
          </a:p>
          <a:p>
            <a:r>
              <a:rPr lang="ru-RU" dirty="0" err="1" smtClean="0"/>
              <a:t>цукор</a:t>
            </a:r>
            <a:r>
              <a:rPr lang="ru-RU" dirty="0" smtClean="0"/>
              <a:t> </a:t>
            </a:r>
            <a:r>
              <a:rPr lang="ru-RU" dirty="0" err="1"/>
              <a:t>тростинний</a:t>
            </a:r>
            <a:endParaRPr lang="ru-RU" dirty="0"/>
          </a:p>
          <a:p>
            <a:r>
              <a:rPr lang="ru-RU" dirty="0" err="1" smtClean="0"/>
              <a:t>сік</a:t>
            </a:r>
            <a:r>
              <a:rPr lang="ru-RU" dirty="0" smtClean="0"/>
              <a:t> </a:t>
            </a:r>
            <a:r>
              <a:rPr lang="ru-RU" dirty="0" err="1"/>
              <a:t>гранатовий</a:t>
            </a:r>
            <a:endParaRPr lang="ru-RU" dirty="0"/>
          </a:p>
          <a:p>
            <a:r>
              <a:rPr lang="ru-RU" dirty="0" smtClean="0"/>
              <a:t>Вершки 30%</a:t>
            </a:r>
          </a:p>
          <a:p>
            <a:r>
              <a:rPr lang="ru-RU" dirty="0" err="1" smtClean="0"/>
              <a:t>імбир</a:t>
            </a:r>
            <a:r>
              <a:rPr lang="ru-RU" dirty="0" smtClean="0"/>
              <a:t> </a:t>
            </a:r>
            <a:r>
              <a:rPr lang="ru-RU" dirty="0" err="1"/>
              <a:t>мелений</a:t>
            </a:r>
            <a:r>
              <a:rPr lang="ru-RU" dirty="0"/>
              <a:t> (</a:t>
            </a:r>
            <a:r>
              <a:rPr lang="ru-RU" dirty="0" err="1"/>
              <a:t>свіжий</a:t>
            </a:r>
            <a:r>
              <a:rPr lang="ru-RU" dirty="0"/>
              <a:t> 5 см.)</a:t>
            </a:r>
          </a:p>
          <a:p>
            <a:r>
              <a:rPr lang="ru-RU" dirty="0" smtClean="0"/>
              <a:t>куркума </a:t>
            </a:r>
            <a:r>
              <a:rPr lang="ru-RU" dirty="0"/>
              <a:t>мелена</a:t>
            </a:r>
          </a:p>
          <a:p>
            <a:r>
              <a:rPr lang="ru-RU" dirty="0" smtClean="0"/>
              <a:t>мак</a:t>
            </a:r>
            <a:endParaRPr lang="ru-RU" dirty="0"/>
          </a:p>
          <a:p>
            <a:r>
              <a:rPr lang="ru-RU" dirty="0" err="1"/>
              <a:t>свіжі</a:t>
            </a:r>
            <a:r>
              <a:rPr lang="ru-RU" dirty="0"/>
              <a:t> </a:t>
            </a:r>
            <a:r>
              <a:rPr lang="ru-RU" dirty="0" err="1"/>
              <a:t>фрукти</a:t>
            </a:r>
            <a:endParaRPr lang="uk-UA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5220072" y="2358008"/>
            <a:ext cx="3466728" cy="1143000"/>
          </a:xfrm>
        </p:spPr>
        <p:txBody>
          <a:bodyPr>
            <a:normAutofit/>
          </a:bodyPr>
          <a:lstStyle/>
          <a:p>
            <a:pPr algn="l"/>
            <a:r>
              <a:rPr lang="uk-UA" sz="2000" b="1" i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ntinSansCRBold"/>
              </a:rPr>
              <a:t>Гранатове морозиво</a:t>
            </a:r>
            <a:br>
              <a:rPr lang="uk-UA" sz="2000" b="1" i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ntinSansCRBold"/>
              </a:rPr>
            </a:br>
            <a:r>
              <a:rPr lang="uk-UA" sz="2000" b="1" i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ntinSansCRBold"/>
              </a:rPr>
              <a:t> " </a:t>
            </a:r>
            <a:r>
              <a:rPr lang="uk-UA" sz="2000" b="1" i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ntinSansCRBold"/>
              </a:rPr>
              <a:t>Орієнте</a:t>
            </a:r>
            <a:r>
              <a:rPr lang="uk-UA" sz="2000" b="1" i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ntinSansCRBold"/>
              </a:rPr>
              <a:t>"</a:t>
            </a:r>
            <a:endParaRPr lang="uk-UA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0765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rId2" action="ppaction://hlinksldjump"/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0" r="21810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ru-RU" dirty="0"/>
          </a:p>
          <a:p>
            <a:r>
              <a:rPr lang="ru-RU" dirty="0"/>
              <a:t>сир </a:t>
            </a:r>
            <a:r>
              <a:rPr lang="ru-RU" dirty="0" err="1"/>
              <a:t>кисломолочний</a:t>
            </a:r>
            <a:endParaRPr lang="ru-RU" dirty="0"/>
          </a:p>
          <a:p>
            <a:r>
              <a:rPr lang="ru-RU" dirty="0" smtClean="0"/>
              <a:t>желатин </a:t>
            </a:r>
            <a:r>
              <a:rPr lang="ru-RU" dirty="0" err="1"/>
              <a:t>листовий</a:t>
            </a:r>
            <a:endParaRPr lang="ru-RU" dirty="0"/>
          </a:p>
          <a:p>
            <a:r>
              <a:rPr lang="ru-RU" dirty="0" err="1" smtClean="0"/>
              <a:t>кориця</a:t>
            </a:r>
            <a:r>
              <a:rPr lang="ru-RU" dirty="0" smtClean="0"/>
              <a:t> </a:t>
            </a:r>
            <a:r>
              <a:rPr lang="ru-RU" dirty="0"/>
              <a:t>мелена</a:t>
            </a:r>
          </a:p>
          <a:p>
            <a:r>
              <a:rPr lang="ru-RU" dirty="0" err="1" smtClean="0"/>
              <a:t>сік</a:t>
            </a:r>
            <a:r>
              <a:rPr lang="ru-RU" dirty="0" smtClean="0"/>
              <a:t> лимона та апельсина</a:t>
            </a:r>
            <a:endParaRPr lang="ru-RU" dirty="0"/>
          </a:p>
          <a:p>
            <a:r>
              <a:rPr lang="ru-RU" dirty="0" smtClean="0"/>
              <a:t>цедра </a:t>
            </a:r>
            <a:r>
              <a:rPr lang="ru-RU" dirty="0"/>
              <a:t>лимону </a:t>
            </a:r>
            <a:r>
              <a:rPr lang="ru-RU" dirty="0" smtClean="0"/>
              <a:t> та  апельсина </a:t>
            </a:r>
            <a:endParaRPr lang="ru-RU" dirty="0"/>
          </a:p>
          <a:p>
            <a:r>
              <a:rPr lang="ru-RU" dirty="0" smtClean="0"/>
              <a:t>пудра </a:t>
            </a:r>
            <a:r>
              <a:rPr lang="ru-RU" dirty="0" err="1"/>
              <a:t>цукрова</a:t>
            </a:r>
            <a:endParaRPr lang="ru-RU" dirty="0"/>
          </a:p>
          <a:p>
            <a:r>
              <a:rPr lang="ru-RU" dirty="0" smtClean="0"/>
              <a:t>малина </a:t>
            </a:r>
            <a:r>
              <a:rPr lang="ru-RU" dirty="0"/>
              <a:t>(</a:t>
            </a:r>
            <a:r>
              <a:rPr lang="ru-RU" dirty="0" err="1"/>
              <a:t>свіжа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морожена)</a:t>
            </a:r>
          </a:p>
          <a:p>
            <a:r>
              <a:rPr lang="ru-RU" dirty="0" err="1" smtClean="0"/>
              <a:t>м'ята</a:t>
            </a:r>
            <a:endParaRPr lang="ru-RU" dirty="0"/>
          </a:p>
          <a:p>
            <a:r>
              <a:rPr lang="ru-RU" dirty="0" err="1"/>
              <a:t>фісташки</a:t>
            </a:r>
            <a:endParaRPr lang="uk-UA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5076056" y="1709936"/>
            <a:ext cx="4536504" cy="1143000"/>
          </a:xfrm>
        </p:spPr>
        <p:txBody>
          <a:bodyPr>
            <a:noAutofit/>
          </a:bodyPr>
          <a:lstStyle/>
          <a:p>
            <a:pPr algn="l"/>
            <a:r>
              <a:rPr lang="ru-RU" sz="2400" b="1" i="0" u="none" strike="noStrike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ntinSansCRBold"/>
              </a:rPr>
              <a:t>Сирний</a:t>
            </a:r>
            <a:r>
              <a:rPr lang="ru-RU" sz="2400" b="1" i="0" u="none" strike="noStrik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ntinSansCRBold"/>
              </a:rPr>
              <a:t> десерт </a:t>
            </a:r>
            <a:br>
              <a:rPr lang="ru-RU" sz="2400" b="1" i="0" u="none" strike="noStrik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ntinSansCRBold"/>
              </a:rPr>
            </a:br>
            <a:r>
              <a:rPr lang="ru-RU" sz="2400" b="1" i="0" u="none" strike="noStrik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ntinSansCRBold"/>
              </a:rPr>
              <a:t>з корицею </a:t>
            </a:r>
            <a:br>
              <a:rPr lang="ru-RU" sz="2400" b="1" i="0" u="none" strike="noStrik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ntinSansCRBold"/>
              </a:rPr>
            </a:br>
            <a:r>
              <a:rPr lang="ru-RU" sz="1600" b="1" i="0" u="none" strike="noStrike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ntinSansCRBold"/>
              </a:rPr>
              <a:t>під</a:t>
            </a:r>
            <a:r>
              <a:rPr lang="ru-RU" sz="2400" b="1" i="0" u="none" strike="noStrik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ntinSansCRBold"/>
              </a:rPr>
              <a:t> </a:t>
            </a:r>
            <a:r>
              <a:rPr lang="ru-RU" sz="2400" b="1" i="0" u="none" strike="noStrike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ntinSansCRBold"/>
              </a:rPr>
              <a:t>малиновим</a:t>
            </a:r>
            <a:r>
              <a:rPr lang="ru-RU" sz="2400" b="1" i="0" u="none" strike="noStrik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ntinSansCRBold"/>
              </a:rPr>
              <a:t> соусом</a:t>
            </a:r>
            <a:endParaRPr lang="ru-RU" sz="2400" b="1" i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FontinSansCRBold"/>
            </a:endParaRPr>
          </a:p>
          <a:p>
            <a:endParaRPr lang="uk-UA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2181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31"/>
          </p:nvPr>
        </p:nvSpPr>
        <p:spPr/>
        <p:txBody>
          <a:bodyPr>
            <a:noAutofit/>
          </a:bodyPr>
          <a:lstStyle/>
          <a:p>
            <a:r>
              <a:rPr lang="ru-RU" dirty="0" err="1"/>
              <a:t>Сирний</a:t>
            </a:r>
            <a:r>
              <a:rPr lang="ru-RU" dirty="0"/>
              <a:t> десерт </a:t>
            </a:r>
            <a:br>
              <a:rPr lang="ru-RU" dirty="0"/>
            </a:br>
            <a:r>
              <a:rPr lang="ru-RU" dirty="0"/>
              <a:t>з корицею </a:t>
            </a:r>
            <a:br>
              <a:rPr lang="ru-RU" dirty="0"/>
            </a:b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малиновим</a:t>
            </a:r>
            <a:r>
              <a:rPr lang="ru-RU" dirty="0"/>
              <a:t> соусом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32"/>
          </p:nvPr>
        </p:nvSpPr>
        <p:spPr>
          <a:xfrm>
            <a:off x="4724400" y="5167810"/>
            <a:ext cx="1905000" cy="997494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9"/>
          </p:nvPr>
        </p:nvSpPr>
        <p:spPr/>
        <p:txBody>
          <a:bodyPr>
            <a:noAutofit/>
          </a:bodyPr>
          <a:lstStyle/>
          <a:p>
            <a:r>
              <a:rPr lang="uk-UA" dirty="0" smtClean="0"/>
              <a:t>Вареники з картоплею</a:t>
            </a:r>
            <a:endParaRPr lang="uk-UA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0" name="Рисунок 19">
            <a:hlinkClick r:id="rId2" action="ppaction://hlinksldjump"/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40" r="15440"/>
          <a:stretch>
            <a:fillRect/>
          </a:stretch>
        </p:blipFill>
        <p:spPr/>
      </p:pic>
      <p:pic>
        <p:nvPicPr>
          <p:cNvPr id="6" name="Рисунок 5">
            <a:hlinkClick r:id="rId4" action="ppaction://hlinksldjump"/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42" r="23742"/>
          <a:stretch>
            <a:fillRect/>
          </a:stretch>
        </p:blipFill>
        <p:spPr>
          <a:xfrm>
            <a:off x="6858000" y="290513"/>
            <a:ext cx="1817688" cy="1981200"/>
          </a:xfrm>
        </p:spPr>
      </p:pic>
      <p:sp>
        <p:nvSpPr>
          <p:cNvPr id="8" name="Текст 7"/>
          <p:cNvSpPr>
            <a:spLocks noGrp="1"/>
          </p:cNvSpPr>
          <p:nvPr>
            <p:ph type="body" sz="quarter" idx="17"/>
          </p:nvPr>
        </p:nvSpPr>
        <p:spPr>
          <a:xfrm>
            <a:off x="304800" y="443410"/>
            <a:ext cx="1905000" cy="89735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Салат з </a:t>
            </a:r>
            <a:r>
              <a:rPr lang="ru-RU" dirty="0" err="1"/>
              <a:t>руколою</a:t>
            </a:r>
            <a:r>
              <a:rPr lang="ru-RU" dirty="0"/>
              <a:t>, пармезаном та </a:t>
            </a:r>
            <a:r>
              <a:rPr lang="ru-RU" dirty="0" err="1"/>
              <a:t>гарбузовим</a:t>
            </a:r>
            <a:r>
              <a:rPr lang="ru-RU" dirty="0"/>
              <a:t> </a:t>
            </a:r>
            <a:r>
              <a:rPr lang="ru-RU" dirty="0" err="1"/>
              <a:t>насінням</a:t>
            </a:r>
            <a:endParaRPr lang="ru-RU" dirty="0"/>
          </a:p>
          <a:p>
            <a:endParaRPr lang="uk-UA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8"/>
          </p:nvPr>
        </p:nvSpPr>
        <p:spPr>
          <a:xfrm>
            <a:off x="304800" y="1700808"/>
            <a:ext cx="1905000" cy="447224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7" name="Рисунок 6">
            <a:hlinkClick r:id="rId6" action="ppaction://hlinksldjump"/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70" r="15470"/>
          <a:stretch>
            <a:fillRect/>
          </a:stretch>
        </p:blipFill>
        <p:spPr/>
      </p:pic>
      <p:pic>
        <p:nvPicPr>
          <p:cNvPr id="21" name="Рисунок 20">
            <a:hlinkClick r:id="rId8" action="ppaction://hlinksldjump"/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35" r="17835"/>
          <a:stretch>
            <a:fillRect/>
          </a:stretch>
        </p:blipFill>
        <p:spPr/>
      </p:pic>
      <p:sp>
        <p:nvSpPr>
          <p:cNvPr id="12" name="Текст 11"/>
          <p:cNvSpPr>
            <a:spLocks noGrp="1"/>
          </p:cNvSpPr>
          <p:nvPr>
            <p:ph type="body" sz="quarter" idx="23"/>
          </p:nvPr>
        </p:nvSpPr>
        <p:spPr/>
        <p:txBody>
          <a:bodyPr>
            <a:noAutofit/>
          </a:bodyPr>
          <a:lstStyle/>
          <a:p>
            <a:r>
              <a:rPr lang="uk-UA" dirty="0"/>
              <a:t>Філе курки з кунжутом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25"/>
          </p:nvPr>
        </p:nvSpPr>
        <p:spPr>
          <a:xfrm>
            <a:off x="6936657" y="2577010"/>
            <a:ext cx="1905000" cy="996006"/>
          </a:xfrm>
        </p:spPr>
        <p:txBody>
          <a:bodyPr/>
          <a:lstStyle/>
          <a:p>
            <a:r>
              <a:rPr lang="uk-UA" dirty="0"/>
              <a:t>Салат з тунцем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26"/>
          </p:nvPr>
        </p:nvSpPr>
        <p:spPr>
          <a:xfrm>
            <a:off x="6936657" y="3861048"/>
            <a:ext cx="1905000" cy="420584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22" name="Рисунок 21">
            <a:hlinkClick r:id="rId10" action="ppaction://hlinksldjump"/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02" b="22902"/>
          <a:stretch>
            <a:fillRect/>
          </a:stretch>
        </p:blipFill>
        <p:spPr>
          <a:xfrm>
            <a:off x="2435225" y="4557713"/>
            <a:ext cx="2060575" cy="1679575"/>
          </a:xfrm>
        </p:spPr>
      </p:pic>
      <p:pic>
        <p:nvPicPr>
          <p:cNvPr id="11" name="Рисунок 10">
            <a:hlinkClick r:id="rId12" action="ppaction://hlinksldjump"/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0" r="5870"/>
          <a:stretch>
            <a:fillRect/>
          </a:stretch>
        </p:blipFill>
        <p:spPr>
          <a:xfrm>
            <a:off x="6854825" y="4557713"/>
            <a:ext cx="2060575" cy="1751012"/>
          </a:xfrm>
        </p:spPr>
      </p:pic>
      <p:sp>
        <p:nvSpPr>
          <p:cNvPr id="18" name="Текст 17"/>
          <p:cNvSpPr>
            <a:spLocks noGrp="1"/>
          </p:cNvSpPr>
          <p:nvPr>
            <p:ph type="body" sz="quarter" idx="29"/>
          </p:nvPr>
        </p:nvSpPr>
        <p:spPr>
          <a:xfrm>
            <a:off x="304800" y="4710610"/>
            <a:ext cx="1905000" cy="1022646"/>
          </a:xfrm>
        </p:spPr>
        <p:txBody>
          <a:bodyPr>
            <a:normAutofit fontScale="92500"/>
          </a:bodyPr>
          <a:lstStyle/>
          <a:p>
            <a:r>
              <a:rPr lang="ru-RU" dirty="0"/>
              <a:t>Салат з </a:t>
            </a:r>
            <a:r>
              <a:rPr lang="ru-RU" dirty="0" err="1"/>
              <a:t>печерицями</a:t>
            </a:r>
            <a:r>
              <a:rPr lang="ru-RU" dirty="0"/>
              <a:t> та </a:t>
            </a:r>
            <a:r>
              <a:rPr lang="ru-RU" dirty="0" err="1"/>
              <a:t>куркою</a:t>
            </a:r>
            <a:r>
              <a:rPr lang="ru-RU" dirty="0"/>
              <a:t> з </a:t>
            </a:r>
            <a:r>
              <a:rPr lang="ru-RU" dirty="0" err="1"/>
              <a:t>бальзамічною</a:t>
            </a:r>
            <a:r>
              <a:rPr lang="ru-RU" dirty="0"/>
              <a:t> </a:t>
            </a:r>
            <a:r>
              <a:rPr lang="ru-RU" dirty="0" err="1"/>
              <a:t>заправкою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0043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hlinkClick r:id="rId2" action="ppaction://hlinksldjump"/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5" r="17045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quarter" idx="18"/>
          </p:nvPr>
        </p:nvSpPr>
        <p:spPr>
          <a:xfrm>
            <a:off x="179512" y="332656"/>
            <a:ext cx="8204200" cy="457200"/>
          </a:xfrm>
        </p:spPr>
        <p:txBody>
          <a:bodyPr>
            <a:noAutofit/>
          </a:bodyPr>
          <a:lstStyle/>
          <a:p>
            <a:r>
              <a:rPr lang="uk-UA" sz="3600" dirty="0" smtClean="0"/>
              <a:t>Холодні  закуски</a:t>
            </a:r>
            <a:endParaRPr lang="uk-UA" sz="3600" dirty="0"/>
          </a:p>
        </p:txBody>
      </p:sp>
      <p:pic>
        <p:nvPicPr>
          <p:cNvPr id="8" name="Рисунок 7">
            <a:hlinkClick r:id="rId4" action="ppaction://hlinksldjump"/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76" r="14976"/>
          <a:stretch>
            <a:fillRect/>
          </a:stretch>
        </p:blipFill>
        <p:spPr/>
      </p:pic>
      <p:sp>
        <p:nvSpPr>
          <p:cNvPr id="5" name="Текст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b="1" dirty="0"/>
              <a:t>Салат з </a:t>
            </a:r>
            <a:r>
              <a:rPr lang="ru-RU" b="1" dirty="0" err="1"/>
              <a:t>руколою</a:t>
            </a:r>
            <a:r>
              <a:rPr lang="ru-RU" b="1" dirty="0"/>
              <a:t>, пармезаном та </a:t>
            </a:r>
            <a:r>
              <a:rPr lang="ru-RU" b="1" dirty="0" err="1"/>
              <a:t>гарбузовим</a:t>
            </a:r>
            <a:r>
              <a:rPr lang="ru-RU" b="1" dirty="0"/>
              <a:t> </a:t>
            </a:r>
            <a:r>
              <a:rPr lang="ru-RU" b="1" dirty="0" err="1"/>
              <a:t>насінням</a:t>
            </a:r>
            <a:endParaRPr lang="ru-RU" b="1" dirty="0"/>
          </a:p>
          <a:p>
            <a:endParaRPr lang="uk-UA" dirty="0"/>
          </a:p>
        </p:txBody>
      </p:sp>
      <p:pic>
        <p:nvPicPr>
          <p:cNvPr id="12" name="Рисунок 11">
            <a:hlinkClick r:id="rId6" action="ppaction://hlinksldjump"/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84" b="18784"/>
          <a:stretch>
            <a:fillRect/>
          </a:stretch>
        </p:blipFill>
        <p:spPr/>
      </p:pic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32955" y="-237983"/>
            <a:ext cx="658416" cy="202034"/>
          </a:xfrm>
        </p:spPr>
        <p:txBody>
          <a:bodyPr>
            <a:noAutofit/>
          </a:bodyPr>
          <a:lstStyle/>
          <a:p>
            <a:pPr rtl="0" eaLnBrk="1" latinLnBrk="0" hangingPunct="1"/>
            <a:r>
              <a:rPr lang="uk-UA" sz="800" b="1" kern="1200" baseline="0" dirty="0" smtClean="0">
                <a:solidFill>
                  <a:srgbClr val="404040"/>
                </a:solidFill>
                <a:effectLst/>
                <a:latin typeface="Calibri"/>
                <a:ea typeface="+mn-ea"/>
                <a:cs typeface="+mn-cs"/>
              </a:rPr>
              <a:t>Холодні  закуски</a:t>
            </a:r>
            <a:endParaRPr lang="uk-UA" sz="800" dirty="0" smtClean="0">
              <a:effectLst/>
            </a:endParaRPr>
          </a:p>
        </p:txBody>
      </p:sp>
      <p:sp>
        <p:nvSpPr>
          <p:cNvPr id="10" name="Текст 4"/>
          <p:cNvSpPr txBox="1">
            <a:spLocks/>
          </p:cNvSpPr>
          <p:nvPr/>
        </p:nvSpPr>
        <p:spPr>
          <a:xfrm rot="1243276">
            <a:off x="3678868" y="2481077"/>
            <a:ext cx="3333750" cy="317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0" lang="ru-RU"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ru-RU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/>
              <a:t>Салат з </a:t>
            </a:r>
            <a:r>
              <a:rPr lang="ru-RU" b="1" dirty="0" err="1"/>
              <a:t>тунцем</a:t>
            </a:r>
            <a:endParaRPr lang="ru-RU" dirty="0"/>
          </a:p>
        </p:txBody>
      </p:sp>
      <p:sp>
        <p:nvSpPr>
          <p:cNvPr id="11" name="Текст 4"/>
          <p:cNvSpPr txBox="1">
            <a:spLocks/>
          </p:cNvSpPr>
          <p:nvPr/>
        </p:nvSpPr>
        <p:spPr>
          <a:xfrm>
            <a:off x="5940151" y="5229200"/>
            <a:ext cx="2739341" cy="317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0" lang="ru-RU"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ru-RU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/>
              <a:t>Салат з </a:t>
            </a:r>
            <a:r>
              <a:rPr lang="ru-RU" b="1" dirty="0" err="1"/>
              <a:t>печерицями</a:t>
            </a:r>
            <a:r>
              <a:rPr lang="ru-RU" b="1" dirty="0"/>
              <a:t> та </a:t>
            </a:r>
            <a:r>
              <a:rPr lang="ru-RU" b="1" dirty="0" err="1"/>
              <a:t>куркою</a:t>
            </a:r>
            <a:r>
              <a:rPr lang="ru-RU" b="1" dirty="0"/>
              <a:t> з </a:t>
            </a:r>
            <a:r>
              <a:rPr lang="ru-RU" b="1" dirty="0" err="1"/>
              <a:t>бальзамічною</a:t>
            </a:r>
            <a:r>
              <a:rPr lang="ru-RU" b="1" dirty="0"/>
              <a:t> </a:t>
            </a:r>
            <a:r>
              <a:rPr lang="ru-RU" b="1" dirty="0" err="1"/>
              <a:t>заправкою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608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21" r="25021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Салат з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руколою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пармезаном та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гарбузовим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насінням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 smtClean="0"/>
          </a:p>
          <a:p>
            <a:r>
              <a:rPr lang="uk-UA" i="1" dirty="0"/>
              <a:t>листя </a:t>
            </a:r>
            <a:r>
              <a:rPr lang="uk-UA" i="1" dirty="0" err="1"/>
              <a:t>руколи</a:t>
            </a: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помідор</a:t>
            </a: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пармезан</a:t>
            </a: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насіння гарбуза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Для соусу:</a:t>
            </a: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1 ст. л. гарбузової олії (можна оливкової)</a:t>
            </a: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1 ст. л. бальзамічного оцту</a:t>
            </a: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1 ст. л. соєвого соусу 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3982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4" r="26734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quarter" idx="14"/>
          </p:nvPr>
        </p:nvSpPr>
        <p:spPr>
          <a:xfrm>
            <a:off x="5148064" y="1700808"/>
            <a:ext cx="3181350" cy="4333478"/>
          </a:xfrm>
        </p:spPr>
        <p:txBody>
          <a:bodyPr/>
          <a:lstStyle/>
          <a:p>
            <a:r>
              <a:rPr lang="uk-UA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Салат</a:t>
            </a:r>
            <a:r>
              <a:rPr lang="uk-UA" dirty="0"/>
              <a:t> </a:t>
            </a:r>
            <a:r>
              <a:rPr lang="uk-UA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</a:t>
            </a:r>
            <a:r>
              <a:rPr lang="uk-UA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тунцем</a:t>
            </a:r>
            <a:endParaRPr lang="en-US" sz="24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i="1" dirty="0"/>
              <a:t>консервований тунець </a:t>
            </a: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помідор </a:t>
            </a: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яйця </a:t>
            </a: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маслини </a:t>
            </a: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"</a:t>
            </a:r>
            <a:r>
              <a:rPr lang="uk-UA" i="1" dirty="0" err="1"/>
              <a:t>Фета</a:t>
            </a:r>
            <a:r>
              <a:rPr lang="uk-UA" i="1" dirty="0"/>
              <a:t>" </a:t>
            </a: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листя салату </a:t>
            </a: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оливкова олія </a:t>
            </a: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петрушка, сіль, перець за смаком, лимонний сік</a:t>
            </a:r>
            <a:r>
              <a:rPr lang="uk-UA" dirty="0"/>
              <a:t/>
            </a:r>
            <a:br>
              <a:rPr lang="uk-UA" dirty="0"/>
            </a:br>
            <a:r>
              <a:rPr lang="uk-UA" i="1" u="sng" dirty="0"/>
              <a:t>для соусу:</a:t>
            </a: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гірчиця - 2 ст. л.</a:t>
            </a: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часник - 1 зубчик</a:t>
            </a: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бальзамічний оцет - 2 ст. л.</a:t>
            </a: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оливкова олія - 5 ст. л .</a:t>
            </a:r>
            <a:r>
              <a:rPr lang="uk-UA" dirty="0"/>
              <a:t/>
            </a:r>
            <a:br>
              <a:rPr lang="uk-UA" dirty="0"/>
            </a:br>
            <a:r>
              <a:rPr lang="uk-UA" i="1" dirty="0" smtClean="0"/>
              <a:t>сіль</a:t>
            </a:r>
            <a:endParaRPr lang="en-US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251520" y="-142457"/>
            <a:ext cx="8229600" cy="130026"/>
          </a:xfrm>
        </p:spPr>
        <p:txBody>
          <a:bodyPr>
            <a:normAutofit fontScale="90000"/>
          </a:bodyPr>
          <a:lstStyle/>
          <a:p>
            <a:pPr rtl="0" eaLnBrk="1" latinLnBrk="0" hangingPunct="1"/>
            <a:r>
              <a:rPr lang="uk-UA" sz="800" b="1" i="0" kern="1200" baseline="0" dirty="0" smtClean="0">
                <a:solidFill>
                  <a:srgbClr val="984807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/>
                <a:ea typeface="+mn-ea"/>
                <a:cs typeface="+mn-cs"/>
              </a:rPr>
              <a:t>Салат</a:t>
            </a:r>
            <a:r>
              <a:rPr lang="uk-UA" sz="800" i="0" kern="1200" baseline="0" dirty="0" smtClean="0">
                <a:solidFill>
                  <a:srgbClr val="404040"/>
                </a:solidFill>
                <a:effectLst/>
                <a:latin typeface="Calibri"/>
                <a:ea typeface="+mn-ea"/>
                <a:cs typeface="+mn-cs"/>
              </a:rPr>
              <a:t> </a:t>
            </a:r>
            <a:r>
              <a:rPr lang="uk-UA" sz="800" b="1" i="0" kern="1200" baseline="0" dirty="0" smtClean="0">
                <a:solidFill>
                  <a:srgbClr val="984807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/>
                <a:ea typeface="+mn-ea"/>
                <a:cs typeface="+mn-cs"/>
              </a:rPr>
              <a:t>з тунцем</a:t>
            </a:r>
            <a:endParaRPr lang="uk-UA" sz="800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8116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76" b="5776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quarter" idx="14"/>
          </p:nvPr>
        </p:nvSpPr>
        <p:spPr>
          <a:xfrm>
            <a:off x="5148064" y="2852936"/>
            <a:ext cx="3404939" cy="3181350"/>
          </a:xfrm>
        </p:spPr>
        <p:txBody>
          <a:bodyPr/>
          <a:lstStyle/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Салат з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печерицями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куркою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бальзамічною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заправкою</a:t>
            </a:r>
            <a:endParaRPr lang="en-US" sz="24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uk-UA" i="1" dirty="0"/>
              <a:t>сіль </a:t>
            </a: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перець чорний мелений за смаком</a:t>
            </a: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салатний </a:t>
            </a:r>
            <a:r>
              <a:rPr lang="uk-UA" i="1" dirty="0" err="1"/>
              <a:t>мікс</a:t>
            </a:r>
            <a:r>
              <a:rPr lang="uk-UA" i="1" dirty="0"/>
              <a:t> </a:t>
            </a:r>
            <a:r>
              <a:rPr lang="uk-UA" i="1" dirty="0" smtClean="0"/>
              <a:t>-або </a:t>
            </a:r>
            <a:r>
              <a:rPr lang="uk-UA" i="1" dirty="0"/>
              <a:t>інший</a:t>
            </a: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печериці свіжі </a:t>
            </a: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цибуля червоний </a:t>
            </a: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перець солодкий червоний </a:t>
            </a: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куряча грудка варена </a:t>
            </a:r>
            <a:r>
              <a:rPr lang="uk-UA" dirty="0"/>
              <a:t/>
            </a:r>
            <a:br>
              <a:rPr lang="uk-UA" dirty="0"/>
            </a:br>
            <a:r>
              <a:rPr lang="uk-UA" i="1" u="sng" dirty="0"/>
              <a:t>заправка:</a:t>
            </a: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бальзамічний оцет - 2 ст. л.</a:t>
            </a: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вода - 1 ст. л.</a:t>
            </a: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олія - 1 ст. л.</a:t>
            </a: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гірчиця - 1 ч. л.</a:t>
            </a: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цукор - ½ ч. л.</a:t>
            </a: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сіль - ⅛ ч. л.</a:t>
            </a:r>
            <a:r>
              <a:rPr lang="uk-UA" dirty="0"/>
              <a:t/>
            </a:r>
            <a:br>
              <a:rPr lang="uk-UA" dirty="0"/>
            </a:br>
            <a:r>
              <a:rPr lang="uk-UA" i="1" dirty="0"/>
              <a:t>перець чорний мелений за смаком </a:t>
            </a:r>
            <a:endParaRPr lang="uk-UA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0" y="-387424"/>
            <a:ext cx="8229600" cy="274042"/>
          </a:xfrm>
        </p:spPr>
        <p:txBody>
          <a:bodyPr>
            <a:normAutofit/>
          </a:bodyPr>
          <a:lstStyle/>
          <a:p>
            <a:pPr rtl="0" eaLnBrk="1" latinLnBrk="0" hangingPunct="1"/>
            <a:r>
              <a:rPr lang="ru-RU" sz="800" b="1" i="0" kern="1200" baseline="0" dirty="0" smtClean="0">
                <a:solidFill>
                  <a:srgbClr val="984807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/>
                <a:ea typeface="+mn-ea"/>
                <a:cs typeface="+mn-cs"/>
              </a:rPr>
              <a:t>Салат з </a:t>
            </a:r>
            <a:r>
              <a:rPr lang="ru-RU" sz="800" b="1" i="0" kern="1200" baseline="0" dirty="0" err="1" smtClean="0">
                <a:solidFill>
                  <a:srgbClr val="984807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/>
                <a:ea typeface="+mn-ea"/>
                <a:cs typeface="+mn-cs"/>
              </a:rPr>
              <a:t>печерицями</a:t>
            </a:r>
            <a:r>
              <a:rPr lang="ru-RU" sz="800" b="1" i="0" kern="1200" baseline="0" dirty="0" smtClean="0">
                <a:solidFill>
                  <a:srgbClr val="984807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/>
                <a:ea typeface="+mn-ea"/>
                <a:cs typeface="+mn-cs"/>
              </a:rPr>
              <a:t> та </a:t>
            </a:r>
            <a:r>
              <a:rPr lang="ru-RU" sz="800" b="1" i="0" kern="1200" baseline="0" dirty="0" err="1" smtClean="0">
                <a:solidFill>
                  <a:srgbClr val="984807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/>
                <a:ea typeface="+mn-ea"/>
                <a:cs typeface="+mn-cs"/>
              </a:rPr>
              <a:t>куркою</a:t>
            </a:r>
            <a:r>
              <a:rPr lang="ru-RU" sz="800" b="1" i="0" kern="1200" baseline="0" dirty="0" smtClean="0">
                <a:solidFill>
                  <a:srgbClr val="984807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/>
                <a:ea typeface="+mn-ea"/>
                <a:cs typeface="+mn-cs"/>
              </a:rPr>
              <a:t> з </a:t>
            </a:r>
            <a:r>
              <a:rPr lang="ru-RU" sz="800" b="1" i="0" kern="1200" baseline="0" dirty="0" err="1" smtClean="0">
                <a:solidFill>
                  <a:srgbClr val="984807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/>
                <a:ea typeface="+mn-ea"/>
                <a:cs typeface="+mn-cs"/>
              </a:rPr>
              <a:t>бальзамічною</a:t>
            </a:r>
            <a:r>
              <a:rPr lang="ru-RU" sz="800" b="1" i="0" kern="1200" baseline="0" dirty="0" smtClean="0">
                <a:solidFill>
                  <a:srgbClr val="984807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/>
                <a:ea typeface="+mn-ea"/>
                <a:cs typeface="+mn-cs"/>
              </a:rPr>
              <a:t> </a:t>
            </a:r>
            <a:r>
              <a:rPr lang="ru-RU" sz="800" b="1" i="0" kern="1200" baseline="0" dirty="0" err="1" smtClean="0">
                <a:solidFill>
                  <a:srgbClr val="984807"/>
                </a:solidFill>
                <a:effectLst>
                  <a:outerShdw blurRad="381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Calibri"/>
                <a:ea typeface="+mn-ea"/>
                <a:cs typeface="+mn-cs"/>
              </a:rPr>
              <a:t>заправкою</a:t>
            </a:r>
            <a:endParaRPr lang="uk-UA" sz="800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71549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hlinkClick r:id="rId2" action="ppaction://hlinksldjump"/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1" r="10071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quarter" idx="18"/>
          </p:nvPr>
        </p:nvSpPr>
        <p:spPr>
          <a:xfrm>
            <a:off x="251520" y="332656"/>
            <a:ext cx="8204200" cy="457200"/>
          </a:xfrm>
        </p:spPr>
        <p:txBody>
          <a:bodyPr>
            <a:noAutofit/>
          </a:bodyPr>
          <a:lstStyle/>
          <a:p>
            <a:r>
              <a:rPr lang="uk-UA" sz="3600" dirty="0" smtClean="0"/>
              <a:t>Основні страви</a:t>
            </a:r>
            <a:endParaRPr lang="uk-UA" sz="3600" dirty="0"/>
          </a:p>
        </p:txBody>
      </p:sp>
      <p:pic>
        <p:nvPicPr>
          <p:cNvPr id="8" name="Рисунок 7">
            <a:hlinkClick r:id="rId4" action="ppaction://hlinksldjump"/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35" r="19835"/>
          <a:stretch>
            <a:fillRect/>
          </a:stretch>
        </p:blipFill>
        <p:spPr/>
      </p:pic>
      <p:sp>
        <p:nvSpPr>
          <p:cNvPr id="5" name="Текст 4"/>
          <p:cNvSpPr>
            <a:spLocks noGrp="1"/>
          </p:cNvSpPr>
          <p:nvPr>
            <p:ph type="body" sz="quarter" idx="14"/>
          </p:nvPr>
        </p:nvSpPr>
        <p:spPr>
          <a:xfrm rot="1183418">
            <a:off x="3658731" y="2486262"/>
            <a:ext cx="3333750" cy="317500"/>
          </a:xfrm>
        </p:spPr>
        <p:txBody>
          <a:bodyPr/>
          <a:lstStyle/>
          <a:p>
            <a:r>
              <a:rPr lang="uk-UA" dirty="0" err="1"/>
              <a:t>Фрікасе</a:t>
            </a:r>
            <a:r>
              <a:rPr lang="uk-UA" dirty="0"/>
              <a:t> з курки</a:t>
            </a:r>
          </a:p>
        </p:txBody>
      </p:sp>
      <p:pic>
        <p:nvPicPr>
          <p:cNvPr id="9" name="Рисунок 8">
            <a:hlinkClick r:id="rId6" action="ppaction://hlinksldjump"/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3" r="14643"/>
          <a:stretch>
            <a:fillRect/>
          </a:stretch>
        </p:blipFill>
        <p:spPr/>
      </p:pic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-756592" y="-531440"/>
            <a:ext cx="756592" cy="531440"/>
          </a:xfrm>
        </p:spPr>
        <p:txBody>
          <a:bodyPr>
            <a:noAutofit/>
          </a:bodyPr>
          <a:lstStyle/>
          <a:p>
            <a:pPr rtl="0" eaLnBrk="1" latinLnBrk="0" hangingPunct="1"/>
            <a:r>
              <a:rPr lang="uk-UA" sz="800" b="1" kern="1200" baseline="0" dirty="0" smtClean="0">
                <a:solidFill>
                  <a:srgbClr val="404040"/>
                </a:solidFill>
                <a:effectLst/>
                <a:latin typeface="Calibri"/>
                <a:ea typeface="+mn-ea"/>
                <a:cs typeface="+mn-cs"/>
              </a:rPr>
              <a:t>Основні страви</a:t>
            </a:r>
            <a:endParaRPr lang="uk-UA" sz="800" dirty="0" smtClean="0">
              <a:effectLst/>
            </a:endParaRPr>
          </a:p>
        </p:txBody>
      </p:sp>
      <p:sp>
        <p:nvSpPr>
          <p:cNvPr id="10" name="Текст 4"/>
          <p:cNvSpPr txBox="1">
            <a:spLocks/>
          </p:cNvSpPr>
          <p:nvPr/>
        </p:nvSpPr>
        <p:spPr>
          <a:xfrm>
            <a:off x="5826297" y="5219683"/>
            <a:ext cx="2994175" cy="396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0" lang="ru-RU"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ru-RU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err="1"/>
              <a:t>Куряче</a:t>
            </a:r>
            <a:r>
              <a:rPr lang="ru-RU" dirty="0"/>
              <a:t> </a:t>
            </a:r>
            <a:r>
              <a:rPr lang="ru-RU" dirty="0" err="1"/>
              <a:t>філе</a:t>
            </a:r>
            <a:r>
              <a:rPr lang="ru-RU" dirty="0"/>
              <a:t> з </a:t>
            </a:r>
            <a:r>
              <a:rPr lang="ru-RU" dirty="0" smtClean="0"/>
              <a:t>кунжутом, </a:t>
            </a:r>
          </a:p>
          <a:p>
            <a:r>
              <a:rPr lang="ru-RU" dirty="0" smtClean="0"/>
              <a:t>сиром </a:t>
            </a:r>
            <a:r>
              <a:rPr lang="ru-RU" dirty="0"/>
              <a:t>та паприкою</a:t>
            </a:r>
            <a:endParaRPr lang="uk-UA" dirty="0"/>
          </a:p>
        </p:txBody>
      </p:sp>
      <p:sp>
        <p:nvSpPr>
          <p:cNvPr id="11" name="Текст 4"/>
          <p:cNvSpPr txBox="1">
            <a:spLocks/>
          </p:cNvSpPr>
          <p:nvPr/>
        </p:nvSpPr>
        <p:spPr>
          <a:xfrm>
            <a:off x="971600" y="4725144"/>
            <a:ext cx="2994175" cy="3965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kumimoji="0" lang="ru-RU" sz="1600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ru-RU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0" lang="ru-RU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Вареники з </a:t>
            </a:r>
            <a:r>
              <a:rPr lang="ru-RU" dirty="0" err="1" smtClean="0"/>
              <a:t>картоплею</a:t>
            </a:r>
            <a:r>
              <a:rPr lang="ru-RU" dirty="0" smtClean="0"/>
              <a:t> та </a:t>
            </a:r>
            <a:r>
              <a:rPr lang="ru-RU" dirty="0" err="1" smtClean="0"/>
              <a:t>бринзою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67379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10" r="21810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ru-RU" dirty="0" err="1"/>
              <a:t>Куряче</a:t>
            </a:r>
            <a:r>
              <a:rPr lang="ru-RU" dirty="0"/>
              <a:t> </a:t>
            </a:r>
            <a:r>
              <a:rPr lang="ru-RU" dirty="0" err="1" smtClean="0"/>
              <a:t>філе</a:t>
            </a:r>
            <a:endParaRPr lang="ru-RU" dirty="0"/>
          </a:p>
          <a:p>
            <a:r>
              <a:rPr lang="ru-RU" dirty="0" err="1"/>
              <a:t>морква</a:t>
            </a:r>
            <a:r>
              <a:rPr lang="ru-RU" dirty="0"/>
              <a:t> </a:t>
            </a:r>
          </a:p>
          <a:p>
            <a:r>
              <a:rPr lang="ru-RU" dirty="0"/>
              <a:t>цибуля </a:t>
            </a:r>
          </a:p>
          <a:p>
            <a:r>
              <a:rPr lang="ru-RU" dirty="0" err="1"/>
              <a:t>зелений</a:t>
            </a:r>
            <a:r>
              <a:rPr lang="ru-RU" dirty="0"/>
              <a:t> </a:t>
            </a:r>
            <a:r>
              <a:rPr lang="ru-RU" dirty="0" err="1" smtClean="0"/>
              <a:t>горошок</a:t>
            </a:r>
            <a:endParaRPr lang="ru-RU" dirty="0"/>
          </a:p>
          <a:p>
            <a:r>
              <a:rPr lang="ru-RU" dirty="0"/>
              <a:t>плавлений </a:t>
            </a:r>
            <a:r>
              <a:rPr lang="ru-RU" dirty="0" err="1" smtClean="0"/>
              <a:t>сирок</a:t>
            </a:r>
            <a:endParaRPr lang="ru-RU" dirty="0"/>
          </a:p>
          <a:p>
            <a:r>
              <a:rPr lang="ru-RU" dirty="0" smtClean="0"/>
              <a:t>вершки</a:t>
            </a:r>
            <a:endParaRPr lang="ru-RU" dirty="0"/>
          </a:p>
          <a:p>
            <a:r>
              <a:rPr lang="ru-RU" dirty="0" err="1"/>
              <a:t>олія</a:t>
            </a:r>
            <a:r>
              <a:rPr lang="ru-RU" dirty="0"/>
              <a:t>, </a:t>
            </a:r>
            <a:r>
              <a:rPr lang="ru-RU" dirty="0" err="1"/>
              <a:t>сіль</a:t>
            </a:r>
            <a:r>
              <a:rPr lang="ru-RU" dirty="0"/>
              <a:t>, </a:t>
            </a:r>
            <a:r>
              <a:rPr lang="ru-RU" dirty="0" err="1"/>
              <a:t>перець</a:t>
            </a:r>
            <a:endParaRPr lang="ru-RU" dirty="0"/>
          </a:p>
          <a:p>
            <a:endParaRPr lang="uk-UA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4932040" y="2132856"/>
            <a:ext cx="3600400" cy="782960"/>
          </a:xfrm>
        </p:spPr>
        <p:txBody>
          <a:bodyPr>
            <a:normAutofit/>
          </a:bodyPr>
          <a:lstStyle/>
          <a:p>
            <a:r>
              <a:rPr lang="uk-UA" sz="2800" b="1" i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ntinSansCRBold"/>
              </a:rPr>
              <a:t>Фрікасе</a:t>
            </a:r>
            <a:r>
              <a:rPr lang="uk-UA" sz="2800" b="1" i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FontinSansCRBold"/>
              </a:rPr>
              <a:t> з курки</a:t>
            </a:r>
            <a:endParaRPr lang="uk-UA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625424" y="-256654"/>
            <a:ext cx="1010072" cy="1572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0" lang="ru-RU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 err="1" smtClean="0">
                <a:solidFill>
                  <a:srgbClr val="629B00"/>
                </a:solidFill>
                <a:latin typeface="FontinSansCRBold"/>
              </a:rPr>
              <a:t>Фрікасе</a:t>
            </a:r>
            <a:r>
              <a:rPr lang="uk-UA" dirty="0" smtClean="0">
                <a:solidFill>
                  <a:srgbClr val="629B00"/>
                </a:solidFill>
                <a:latin typeface="FontinSansCRBold"/>
              </a:rPr>
              <a:t> з курки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1655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6" r="28486"/>
          <a:stretch>
            <a:fillRect/>
          </a:stretch>
        </p:blipFill>
        <p:spPr/>
      </p:pic>
      <p:sp>
        <p:nvSpPr>
          <p:cNvPr id="3" name="Текст 2"/>
          <p:cNvSpPr>
            <a:spLocks noGrp="1"/>
          </p:cNvSpPr>
          <p:nvPr>
            <p:ph type="body" sz="quarter" idx="14"/>
          </p:nvPr>
        </p:nvSpPr>
        <p:spPr>
          <a:xfrm>
            <a:off x="5343525" y="2204864"/>
            <a:ext cx="3181350" cy="3836202"/>
          </a:xfrm>
        </p:spPr>
        <p:txBody>
          <a:bodyPr/>
          <a:lstStyle/>
          <a:p>
            <a:pPr>
              <a:spcBef>
                <a:spcPts val="0"/>
              </a:spcBef>
            </a:pPr>
            <a:endParaRPr lang="ru-RU" dirty="0"/>
          </a:p>
          <a:p>
            <a:pPr>
              <a:spcBef>
                <a:spcPts val="0"/>
              </a:spcBef>
            </a:pPr>
            <a:r>
              <a:rPr lang="ru-RU" b="1" dirty="0" err="1"/>
              <a:t>Тісто</a:t>
            </a:r>
            <a:r>
              <a:rPr lang="ru-RU" b="1" dirty="0"/>
              <a:t> - основа</a:t>
            </a:r>
          </a:p>
          <a:p>
            <a:pPr>
              <a:spcBef>
                <a:spcPts val="0"/>
              </a:spcBef>
            </a:pPr>
            <a:r>
              <a:rPr lang="ru-RU" dirty="0" err="1"/>
              <a:t>пшеничне</a:t>
            </a:r>
            <a:r>
              <a:rPr lang="ru-RU" dirty="0"/>
              <a:t> </a:t>
            </a:r>
            <a:r>
              <a:rPr lang="ru-RU" dirty="0" err="1" smtClean="0"/>
              <a:t>борошно</a:t>
            </a:r>
            <a:endParaRPr lang="ru-RU" dirty="0"/>
          </a:p>
          <a:p>
            <a:pPr>
              <a:spcBef>
                <a:spcPts val="0"/>
              </a:spcBef>
            </a:pPr>
            <a:r>
              <a:rPr lang="ru-RU" dirty="0" smtClean="0"/>
              <a:t>вода</a:t>
            </a:r>
            <a:endParaRPr lang="ru-RU" dirty="0"/>
          </a:p>
          <a:p>
            <a:pPr>
              <a:spcBef>
                <a:spcPts val="0"/>
              </a:spcBef>
            </a:pPr>
            <a:r>
              <a:rPr lang="ru-RU" dirty="0" err="1"/>
              <a:t>яйця</a:t>
            </a:r>
            <a:r>
              <a:rPr lang="ru-RU" dirty="0"/>
              <a:t> </a:t>
            </a:r>
            <a:r>
              <a:rPr lang="ru-RU" dirty="0" err="1"/>
              <a:t>курячі</a:t>
            </a:r>
            <a:r>
              <a:rPr lang="ru-RU" dirty="0"/>
              <a:t> </a:t>
            </a:r>
            <a:r>
              <a:rPr lang="ru-RU" dirty="0" err="1" smtClean="0"/>
              <a:t>сирі</a:t>
            </a:r>
            <a:endParaRPr lang="ru-RU" dirty="0"/>
          </a:p>
          <a:p>
            <a:pPr>
              <a:spcBef>
                <a:spcPts val="0"/>
              </a:spcBef>
            </a:pPr>
            <a:r>
              <a:rPr lang="ru-RU" dirty="0" err="1" smtClean="0"/>
              <a:t>сіль</a:t>
            </a:r>
            <a:endParaRPr lang="ru-RU" dirty="0"/>
          </a:p>
          <a:p>
            <a:pPr>
              <a:spcBef>
                <a:spcPts val="0"/>
              </a:spcBef>
            </a:pPr>
            <a:r>
              <a:rPr lang="ru-RU" b="1" dirty="0"/>
              <a:t>Начинка</a:t>
            </a:r>
          </a:p>
          <a:p>
            <a:pPr>
              <a:spcBef>
                <a:spcPts val="0"/>
              </a:spcBef>
            </a:pPr>
            <a:r>
              <a:rPr lang="ru-RU" dirty="0" err="1"/>
              <a:t>картопля</a:t>
            </a:r>
            <a:r>
              <a:rPr lang="ru-RU" dirty="0"/>
              <a:t> варена</a:t>
            </a:r>
          </a:p>
          <a:p>
            <a:pPr>
              <a:spcBef>
                <a:spcPts val="0"/>
              </a:spcBef>
            </a:pPr>
            <a:r>
              <a:rPr lang="ru-RU" dirty="0" err="1" smtClean="0"/>
              <a:t>бринза</a:t>
            </a:r>
            <a:endParaRPr lang="ru-RU" dirty="0"/>
          </a:p>
          <a:p>
            <a:pPr>
              <a:spcBef>
                <a:spcPts val="0"/>
              </a:spcBef>
            </a:pPr>
            <a:r>
              <a:rPr lang="ru-RU" dirty="0" err="1" smtClean="0"/>
              <a:t>жовток</a:t>
            </a:r>
            <a:r>
              <a:rPr lang="ru-RU" dirty="0" smtClean="0"/>
              <a:t> </a:t>
            </a:r>
            <a:r>
              <a:rPr lang="ru-RU" dirty="0" err="1"/>
              <a:t>яйця</a:t>
            </a:r>
            <a:r>
              <a:rPr lang="ru-RU" dirty="0"/>
              <a:t> </a:t>
            </a:r>
            <a:r>
              <a:rPr lang="ru-RU" dirty="0" err="1"/>
              <a:t>сирий</a:t>
            </a:r>
            <a:endParaRPr lang="ru-RU" dirty="0"/>
          </a:p>
          <a:p>
            <a:pPr>
              <a:spcBef>
                <a:spcPts val="0"/>
              </a:spcBef>
            </a:pPr>
            <a:r>
              <a:rPr lang="ru-RU" dirty="0" err="1" smtClean="0"/>
              <a:t>сіль</a:t>
            </a:r>
            <a:endParaRPr lang="ru-RU" dirty="0"/>
          </a:p>
          <a:p>
            <a:pPr>
              <a:spcBef>
                <a:spcPts val="0"/>
              </a:spcBef>
            </a:pPr>
            <a:r>
              <a:rPr lang="ru-RU" dirty="0" err="1"/>
              <a:t>перець</a:t>
            </a:r>
            <a:r>
              <a:rPr lang="ru-RU" dirty="0"/>
              <a:t> </a:t>
            </a:r>
            <a:r>
              <a:rPr lang="ru-RU" dirty="0" err="1"/>
              <a:t>чорний</a:t>
            </a:r>
            <a:r>
              <a:rPr lang="ru-RU" dirty="0"/>
              <a:t> </a:t>
            </a:r>
            <a:r>
              <a:rPr lang="ru-RU" dirty="0" err="1" smtClean="0"/>
              <a:t>мелений</a:t>
            </a:r>
            <a:endParaRPr lang="uk-UA" dirty="0"/>
          </a:p>
        </p:txBody>
      </p:sp>
      <p:sp>
        <p:nvSpPr>
          <p:cNvPr id="6" name="TextBox 5"/>
          <p:cNvSpPr txBox="1"/>
          <p:nvPr/>
        </p:nvSpPr>
        <p:spPr>
          <a:xfrm>
            <a:off x="5004048" y="2348880"/>
            <a:ext cx="35188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Вареники з картоплею і бринзою</a:t>
            </a:r>
            <a:endParaRPr lang="uk-UA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 idx="4294967295"/>
          </p:nvPr>
        </p:nvSpPr>
        <p:spPr>
          <a:xfrm>
            <a:off x="-180528" y="-418058"/>
            <a:ext cx="1378496" cy="418058"/>
          </a:xfrm>
        </p:spPr>
        <p:txBody>
          <a:bodyPr>
            <a:noAutofit/>
          </a:bodyPr>
          <a:lstStyle/>
          <a:p>
            <a:r>
              <a:rPr lang="uk-UA" sz="1600" dirty="0" err="1" smtClean="0"/>
              <a:t>ВАреники</a:t>
            </a:r>
            <a:endParaRPr lang="uk-UA" sz="1600" dirty="0"/>
          </a:p>
        </p:txBody>
      </p:sp>
    </p:spTree>
    <p:extLst>
      <p:ext uri="{BB962C8B-B14F-4D97-AF65-F5344CB8AC3E}">
        <p14:creationId xmlns:p14="http://schemas.microsoft.com/office/powerpoint/2010/main" val="2772376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ородской фотоальбом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264</Words>
  <Application>Microsoft Office PowerPoint</Application>
  <PresentationFormat>Экран (4:3)</PresentationFormat>
  <Paragraphs>89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Городской фотоальбом</vt:lpstr>
      <vt:lpstr>Презентация PowerPoint</vt:lpstr>
      <vt:lpstr>Презентация PowerPoint</vt:lpstr>
      <vt:lpstr>Холодні  закуски</vt:lpstr>
      <vt:lpstr>Презентация PowerPoint</vt:lpstr>
      <vt:lpstr>Салат з тунцем</vt:lpstr>
      <vt:lpstr>Салат з печерицями та куркою з бальзамічною заправкою</vt:lpstr>
      <vt:lpstr>Основні страви</vt:lpstr>
      <vt:lpstr>Фрікасе з курки</vt:lpstr>
      <vt:lpstr>ВАреники</vt:lpstr>
      <vt:lpstr>Куряче філе з кунжутом, сиром та паприкою</vt:lpstr>
      <vt:lpstr>Десерти</vt:lpstr>
      <vt:lpstr>Бананово-персиковий  сорбет</vt:lpstr>
      <vt:lpstr>Гранатове морозиво  " Орієнте"</vt:lpstr>
      <vt:lpstr>Сирний десерт  з корицею  під малиновим соусом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2017-11-07T10:20:42Z</dcterms:created>
  <dcterms:modified xsi:type="dcterms:W3CDTF">2017-12-12T09:56:06Z</dcterms:modified>
</cp:coreProperties>
</file>