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71" r:id="rId15"/>
    <p:sldId id="269" r:id="rId1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BA3C3-27E9-4B1F-8999-C65F7911CEAA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ACA5C-032B-4544-BAC2-FC75741BDA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910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ACA5C-032B-4544-BAC2-FC75741BDA3A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79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44ECA-4560-4AFD-9A06-CA6BD3EAE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513C0-DAB5-4E2D-BF66-830E0B0D5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2AED6-743E-406D-A4B8-EA03ABE4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2AC09-6575-4252-980D-D7EFF959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8DE87-C7C4-47E7-9239-C0C3CB3C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293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49F5E-4718-4221-9884-05D92F9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FCC001-2A87-42F9-BFAA-DEAB6B356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1B58E-BF65-4597-BB56-C898E3D1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69667E-A78B-46B4-9DB8-51747C6D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767E78-6111-411E-A4ED-B6891F4D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631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2C97A8-FEF5-42E4-8E26-BCE345D15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6DBEE2-843B-4B2A-9122-CB083626D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8051A5-9D0D-4DD2-A43F-3FCFAF9B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F42055-6E13-4699-AE69-6111DAE4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E3A79-782A-4358-A485-76CF4E59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358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AFAA9-91D7-428E-BAF2-D7A9A46D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A18A97-D76A-457F-A559-83EF3A310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456B02-5D15-4E5C-AE0C-ECAA92F6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11972-1164-42E2-A8D8-1CFCCE74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87DB01-D4D2-4F57-8E9A-F4DA46DE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500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110EF-8182-4050-8FAB-E13381C6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ACB4A-8C1F-4556-B3CB-7DF869686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8AA2A-4B51-4E55-AA2C-111CBFB1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D6B5BE-7A5C-4240-BFEB-0D661789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0BBB74-EFA2-44E5-8D97-CF15C3FD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154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81275-F0A1-4513-A5EC-E616251C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68EACC-A92B-433F-B999-1889F7CF6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F044EF-C28D-40E3-9122-D6A87E681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81C231-1AC6-429C-98C9-8CF9FFB9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3A9270-611C-4343-9EA5-CF6CD584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77893C-A7B1-4C24-BA42-8ED65EB3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59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D4F71-0512-453E-AB36-C4C939A8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5196D4-7192-4BA3-9BA8-5E3D884D6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7974B-5E55-451C-894E-A3650F094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12DCBC-6D6D-425D-91F9-4D1527A30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6A940E-1441-4152-B090-27610F9C5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7DD82E-7090-4834-9B67-A5459B2C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51D9F6-F767-49A4-A365-1E595E4CB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6CA868-47F7-4E55-90D9-6725D769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289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8D495-8349-41CE-B880-7FEA91EC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2B5DAD-864E-4878-A37F-DAAF8BBB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658891-3D02-4AE2-9426-D521D0FB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207277-2B08-41D2-98CF-9338313F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239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5DF19-A661-4BA7-AE78-F38B95B3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A45AB4-9D2A-4D84-A73A-E3F0E032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370F1E-4B91-45EA-B5EA-F0D2C10A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729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1A7AF-8C22-43D5-904D-A4497078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E2C7EC-7A0E-4E4E-B6D9-EF95A7CA1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159135-DB40-4912-925D-B89B6709C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A61E24-EF40-4D4B-B105-34299E6C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443140-A10E-4917-B2B3-30C07BD0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44C15D-0C98-4AA5-82C0-1AEB9379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8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1151E-C55E-475E-8111-45E34114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F4D34E-9B9F-4C88-9B52-DEC6DF0DF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918A41-88CC-42DB-A24D-F6A3DAD28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2B937C-DDC8-40F5-A169-FE1FA6BD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8AD4A5-7E3A-4938-B0A1-54FD0E96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52EF54-AC0A-49E0-AC86-CA2B7BCF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921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5A7CF-944F-4D10-A785-8592154E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F80809-AC60-4553-BA64-FE72B0DE3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31CBA9-B470-4F72-8445-F627015C5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EBDF7-9BD6-4E41-B1C1-3897F9ECE203}" type="datetimeFigureOut">
              <a:rPr lang="ru-UA" smtClean="0"/>
              <a:t>22.09.2021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4A3F4-0CDB-455D-BCBC-00D5276FE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AC903-B97D-4F72-98E7-E6ADCF36A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4702-79FE-4C98-80D4-ADBDEE1C1AF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2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ий канал - Опис, лого: Де дивитись телепрограму Нового каналу? -  CHASTO.net">
            <a:extLst>
              <a:ext uri="{FF2B5EF4-FFF2-40B4-BE49-F238E27FC236}">
                <a16:creationId xmlns:a16="http://schemas.microsoft.com/office/drawing/2014/main" id="{C794C8CF-4C27-4A44-8BEA-B2713DF6C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7" y="513989"/>
            <a:ext cx="10438228" cy="5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8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FB50B7-3AF8-4AC3-9F0F-BA3EFB194C3D}"/>
              </a:ext>
            </a:extLst>
          </p:cNvPr>
          <p:cNvSpPr/>
          <p:nvPr/>
        </p:nvSpPr>
        <p:spPr>
          <a:xfrm>
            <a:off x="2349305" y="4986366"/>
            <a:ext cx="949569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err="1"/>
              <a:t>СуперІнтуїція</a:t>
            </a:r>
            <a:r>
              <a:rPr lang="uk-UA" dirty="0"/>
              <a:t> (з 1 по 4 сезон — Інтуїція) — українське ігрове шоу, яке транслювалося на «Новому каналі». З п'ятого сезону ведучим був Сергій Притула. Шоу було адаптацією американського розважального шоу «</a:t>
            </a:r>
            <a:r>
              <a:rPr lang="en-US" dirty="0"/>
              <a:t>Identity».</a:t>
            </a:r>
            <a:endParaRPr lang="ru-RU" dirty="0"/>
          </a:p>
          <a:p>
            <a:r>
              <a:rPr lang="ru-RU" dirty="0" err="1"/>
              <a:t>Функції</a:t>
            </a:r>
            <a:r>
              <a:rPr lang="ru-RU" dirty="0"/>
              <a:t>:</a:t>
            </a:r>
          </a:p>
          <a:p>
            <a:r>
              <a:rPr lang="ru-RU" dirty="0" err="1"/>
              <a:t>Рекреативна</a:t>
            </a:r>
            <a:r>
              <a:rPr lang="ru-RU" dirty="0"/>
              <a:t> – </a:t>
            </a:r>
            <a:r>
              <a:rPr lang="ru-RU" dirty="0" err="1"/>
              <a:t>відпочинкова</a:t>
            </a:r>
            <a:r>
              <a:rPr lang="ru-RU" dirty="0"/>
              <a:t>, </a:t>
            </a:r>
            <a:r>
              <a:rPr lang="ru-RU" dirty="0" err="1"/>
              <a:t>інтегративна</a:t>
            </a:r>
            <a:r>
              <a:rPr lang="ru-RU" dirty="0"/>
              <a:t> – </a:t>
            </a:r>
            <a:r>
              <a:rPr lang="ru-RU" dirty="0" err="1"/>
              <a:t>глядач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відношення</a:t>
            </a:r>
            <a:r>
              <a:rPr lang="ru-RU" dirty="0"/>
              <a:t> до </a:t>
            </a:r>
            <a:r>
              <a:rPr lang="ru-RU" dirty="0" err="1"/>
              <a:t>багатьох</a:t>
            </a:r>
            <a:r>
              <a:rPr lang="ru-RU" dirty="0"/>
              <a:t> амплуа.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E85F8-5BD5-4A76-9B30-C794CDA2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55" y="1182317"/>
            <a:ext cx="4377086" cy="24717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1ACDE-85F8-4590-92F0-00D538C1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0" y="510225"/>
            <a:ext cx="6667500" cy="381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3497AE-78F4-48DF-B84F-59CA8BAB6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52" y="1344186"/>
            <a:ext cx="4698609" cy="2642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B6F15A-E60A-455A-9883-E14029C8C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087" y="1344186"/>
            <a:ext cx="4864761" cy="273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3001F-3EC0-4567-94AF-9D2D4F7D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7500" cy="381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17F94-B9E4-44BE-B10F-609DE5BA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1924">
            <a:off x="8026948" y="343859"/>
            <a:ext cx="3735998" cy="23063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BFE5FB-D4D1-43B2-B646-3D04C22F8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023" y="1810549"/>
            <a:ext cx="3543300" cy="19907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EFDBE5-34AC-448E-A596-14652ED38AD8}"/>
              </a:ext>
            </a:extLst>
          </p:cNvPr>
          <p:cNvSpPr/>
          <p:nvPr/>
        </p:nvSpPr>
        <p:spPr>
          <a:xfrm>
            <a:off x="2037785" y="5217332"/>
            <a:ext cx="9984201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Кохання</a:t>
            </a:r>
            <a:r>
              <a:rPr lang="ru-RU" dirty="0"/>
              <a:t> на </a:t>
            </a:r>
            <a:r>
              <a:rPr lang="ru-RU" dirty="0" err="1"/>
              <a:t>виживання</a:t>
            </a:r>
            <a:r>
              <a:rPr lang="ru-RU" dirty="0"/>
              <a:t>»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проєкт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Нового каналу,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закоханим</a:t>
            </a:r>
            <a:r>
              <a:rPr lang="ru-RU" dirty="0"/>
              <a:t> </a:t>
            </a:r>
            <a:r>
              <a:rPr lang="ru-RU" dirty="0" err="1"/>
              <a:t>зрозуміти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щирі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. </a:t>
            </a:r>
          </a:p>
          <a:p>
            <a:r>
              <a:rPr lang="ru-RU" dirty="0" err="1"/>
              <a:t>Функції</a:t>
            </a:r>
            <a:r>
              <a:rPr lang="ru-RU" dirty="0"/>
              <a:t>:</a:t>
            </a:r>
          </a:p>
          <a:p>
            <a:r>
              <a:rPr lang="ru-RU" dirty="0" err="1"/>
              <a:t>Організаторська</a:t>
            </a:r>
            <a:r>
              <a:rPr lang="ru-RU" dirty="0"/>
              <a:t> – телеканал є </a:t>
            </a:r>
            <a:r>
              <a:rPr lang="ru-RU" dirty="0" err="1"/>
              <a:t>організатором</a:t>
            </a:r>
            <a:r>
              <a:rPr lang="ru-RU" dirty="0"/>
              <a:t> та </a:t>
            </a:r>
            <a:r>
              <a:rPr lang="ru-RU" dirty="0" err="1"/>
              <a:t>засновником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та </a:t>
            </a:r>
            <a:r>
              <a:rPr lang="ru-RU" dirty="0" err="1"/>
              <a:t>рекреативна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відпочинкова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9549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17F9E4-42F5-4582-8F43-B6A96E816DDA}"/>
              </a:ext>
            </a:extLst>
          </p:cNvPr>
          <p:cNvSpPr/>
          <p:nvPr/>
        </p:nvSpPr>
        <p:spPr>
          <a:xfrm>
            <a:off x="2236762" y="5183519"/>
            <a:ext cx="9650437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Вар'яти</a:t>
            </a:r>
            <a:r>
              <a:rPr lang="ru-RU" dirty="0"/>
              <a:t>-шоу» — </a:t>
            </a:r>
            <a:r>
              <a:rPr lang="ru-RU" dirty="0" err="1"/>
              <a:t>україномовне</a:t>
            </a:r>
            <a:r>
              <a:rPr lang="ru-RU" dirty="0"/>
              <a:t> </a:t>
            </a:r>
            <a:r>
              <a:rPr lang="ru-RU" dirty="0" err="1"/>
              <a:t>розважальне</a:t>
            </a:r>
            <a:r>
              <a:rPr lang="ru-RU" dirty="0"/>
              <a:t> телешоу. </a:t>
            </a:r>
            <a:r>
              <a:rPr lang="ru-RU" dirty="0" err="1"/>
              <a:t>Виробляється</a:t>
            </a:r>
            <a:r>
              <a:rPr lang="ru-RU" dirty="0"/>
              <a:t> </a:t>
            </a:r>
            <a:r>
              <a:rPr lang="ru-RU" dirty="0" err="1"/>
              <a:t>студією</a:t>
            </a:r>
            <a:r>
              <a:rPr lang="ru-RU" dirty="0"/>
              <a:t> «</a:t>
            </a:r>
            <a:r>
              <a:rPr lang="ru-RU" dirty="0" err="1"/>
              <a:t>Вар'яти</a:t>
            </a:r>
            <a:r>
              <a:rPr lang="ru-RU" dirty="0"/>
              <a:t> </a:t>
            </a:r>
            <a:r>
              <a:rPr lang="ru-RU" dirty="0" err="1"/>
              <a:t>Студіо</a:t>
            </a:r>
            <a:r>
              <a:rPr lang="ru-RU" dirty="0"/>
              <a:t>» та </a:t>
            </a:r>
            <a:r>
              <a:rPr lang="ru-RU" dirty="0" err="1"/>
              <a:t>виходить</a:t>
            </a:r>
            <a:r>
              <a:rPr lang="ru-RU" dirty="0"/>
              <a:t> в </a:t>
            </a:r>
            <a:r>
              <a:rPr lang="ru-RU" dirty="0" err="1"/>
              <a:t>ефір</a:t>
            </a:r>
            <a:r>
              <a:rPr lang="ru-RU" dirty="0"/>
              <a:t> з 2016 року на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телеканалі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канал. </a:t>
            </a:r>
          </a:p>
          <a:p>
            <a:r>
              <a:rPr lang="ru-RU" dirty="0" err="1"/>
              <a:t>Функції</a:t>
            </a:r>
            <a:r>
              <a:rPr lang="ru-RU" dirty="0"/>
              <a:t>:</a:t>
            </a:r>
          </a:p>
          <a:p>
            <a:r>
              <a:rPr lang="ru-RU" dirty="0" err="1"/>
              <a:t>Рекреативна</a:t>
            </a:r>
            <a:r>
              <a:rPr lang="ru-RU" dirty="0"/>
              <a:t>;</a:t>
            </a:r>
          </a:p>
          <a:p>
            <a:r>
              <a:rPr lang="ru-RU" dirty="0" err="1"/>
              <a:t>Організаторська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98A89E-2DE9-4FBA-AD69-7C19A7A8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980" y="197153"/>
            <a:ext cx="4286250" cy="4286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57F71-5ED7-45D4-90C6-68270CE4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47" y="19715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1BDA9F-6F2F-4506-9C06-B2BD2D3B7871}"/>
              </a:ext>
            </a:extLst>
          </p:cNvPr>
          <p:cNvSpPr/>
          <p:nvPr/>
        </p:nvSpPr>
        <p:spPr>
          <a:xfrm>
            <a:off x="2250831" y="4732329"/>
            <a:ext cx="947959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/>
              <a:t>«Орел &amp; </a:t>
            </a:r>
            <a:r>
              <a:rPr lang="uk-UA" dirty="0" err="1"/>
              <a:t>Ре́шка</a:t>
            </a:r>
            <a:r>
              <a:rPr lang="uk-UA" dirty="0"/>
              <a:t>» — українське російськомовне розважальне </a:t>
            </a:r>
            <a:r>
              <a:rPr lang="uk-UA" dirty="0" err="1"/>
              <a:t>тревел</a:t>
            </a:r>
            <a:r>
              <a:rPr lang="uk-UA" dirty="0"/>
              <a:t>-шоу, яке виходить в Україні, Білорусі, Польщі, Росії та Казахстані. Кожна програма розповідає про одну країну або місто з двох точок зору мандрівника: необмеженого матеріально та ощадливого. Виходить на телеканалах Інтер, К1, Новий канал, </a:t>
            </a:r>
            <a:r>
              <a:rPr lang="uk-UA" dirty="0" err="1"/>
              <a:t>Пятница</a:t>
            </a:r>
            <a:r>
              <a:rPr lang="uk-UA" dirty="0"/>
              <a:t>!, </a:t>
            </a:r>
            <a:r>
              <a:rPr lang="en-US" dirty="0"/>
              <a:t>TTV, </a:t>
            </a:r>
            <a:r>
              <a:rPr lang="uk-UA" dirty="0"/>
              <a:t>Білорусь-2 і Сьомий канал. </a:t>
            </a:r>
          </a:p>
          <a:p>
            <a:r>
              <a:rPr lang="uk-UA" dirty="0"/>
              <a:t>Функції: </a:t>
            </a:r>
          </a:p>
          <a:p>
            <a:r>
              <a:rPr lang="uk-UA" dirty="0"/>
              <a:t>Інформаційна, розважальна, інтегративна.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65747A-7083-483D-8C44-02862841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68" y="1699619"/>
            <a:ext cx="5200064" cy="29714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974C1-65AB-4A8F-9433-854A432E9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05" y="253829"/>
            <a:ext cx="3887851" cy="2186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2333D6-72A6-4227-B48F-971E3C3A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05" y="2501991"/>
            <a:ext cx="3887851" cy="21869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721763-2FB8-4831-8074-5302C3AAF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329" y="253829"/>
            <a:ext cx="3887851" cy="21869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792D0D-696D-47EF-887A-34C335562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328" y="2527590"/>
            <a:ext cx="3887851" cy="21869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F3120D-44A6-44C2-8817-8E6296BFB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19474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4D9DD9-2650-4F70-BBD6-FB3952D37A2E}"/>
              </a:ext>
            </a:extLst>
          </p:cNvPr>
          <p:cNvSpPr/>
          <p:nvPr/>
        </p:nvSpPr>
        <p:spPr>
          <a:xfrm>
            <a:off x="2152357" y="4986366"/>
            <a:ext cx="9509759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Будиночок</a:t>
            </a:r>
            <a:r>
              <a:rPr lang="ru-RU" dirty="0"/>
              <a:t> на </a:t>
            </a:r>
            <a:r>
              <a:rPr lang="ru-RU" dirty="0" err="1"/>
              <a:t>щастя</a:t>
            </a:r>
            <a:r>
              <a:rPr lang="ru-RU" dirty="0"/>
              <a:t> —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комедійний</a:t>
            </a:r>
            <a:r>
              <a:rPr lang="ru-RU" dirty="0"/>
              <a:t> </a:t>
            </a:r>
            <a:r>
              <a:rPr lang="ru-RU" dirty="0" err="1"/>
              <a:t>телесеріал</a:t>
            </a:r>
            <a:r>
              <a:rPr lang="ru-RU" dirty="0"/>
              <a:t>. </a:t>
            </a:r>
            <a:r>
              <a:rPr lang="ru-RU" dirty="0" err="1"/>
              <a:t>Знятий</a:t>
            </a:r>
            <a:r>
              <a:rPr lang="ru-RU" dirty="0"/>
              <a:t> </a:t>
            </a:r>
            <a:r>
              <a:rPr lang="ru-RU" dirty="0" err="1"/>
              <a:t>компанією</a:t>
            </a:r>
            <a:r>
              <a:rPr lang="ru-RU" dirty="0"/>
              <a:t> «IQ </a:t>
            </a:r>
            <a:r>
              <a:rPr lang="ru-RU" dirty="0" err="1"/>
              <a:t>Production</a:t>
            </a:r>
            <a:r>
              <a:rPr lang="ru-RU" dirty="0"/>
              <a:t>» для «Нового каналу». Станом на </a:t>
            </a:r>
            <a:r>
              <a:rPr lang="ru-RU" dirty="0" err="1"/>
              <a:t>квітень</a:t>
            </a:r>
            <a:r>
              <a:rPr lang="ru-RU" dirty="0"/>
              <a:t> 2020 </a:t>
            </a:r>
            <a:r>
              <a:rPr lang="ru-RU" dirty="0" err="1"/>
              <a:t>вийшло</a:t>
            </a:r>
            <a:r>
              <a:rPr lang="ru-RU" dirty="0"/>
              <a:t> 2 </a:t>
            </a:r>
            <a:r>
              <a:rPr lang="ru-RU" dirty="0" err="1"/>
              <a:t>сезони</a:t>
            </a:r>
            <a:r>
              <a:rPr lang="ru-RU" dirty="0"/>
              <a:t> </a:t>
            </a:r>
            <a:r>
              <a:rPr lang="ru-RU" dirty="0" err="1"/>
              <a:t>серіалу</a:t>
            </a:r>
            <a:r>
              <a:rPr lang="ru-RU" dirty="0"/>
              <a:t>. </a:t>
            </a:r>
            <a:r>
              <a:rPr lang="ru-RU" dirty="0" err="1"/>
              <a:t>Знімається</a:t>
            </a:r>
            <a:r>
              <a:rPr lang="ru-RU" dirty="0"/>
              <a:t> 3-й сезон. </a:t>
            </a:r>
            <a:r>
              <a:rPr lang="ru-RU" dirty="0" err="1"/>
              <a:t>Режисер</a:t>
            </a:r>
            <a:r>
              <a:rPr lang="ru-RU" dirty="0"/>
              <a:t> – </a:t>
            </a:r>
            <a:r>
              <a:rPr lang="ru-RU" dirty="0" err="1"/>
              <a:t>Сергій</a:t>
            </a:r>
            <a:r>
              <a:rPr lang="ru-RU" dirty="0"/>
              <a:t> Атрощенко.</a:t>
            </a:r>
          </a:p>
          <a:p>
            <a:r>
              <a:rPr lang="ru-RU" dirty="0" err="1"/>
              <a:t>Функції</a:t>
            </a:r>
            <a:r>
              <a:rPr lang="ru-RU" dirty="0"/>
              <a:t>:</a:t>
            </a:r>
          </a:p>
          <a:p>
            <a:r>
              <a:rPr lang="ru-RU" dirty="0" err="1"/>
              <a:t>Відпочинкова</a:t>
            </a:r>
            <a:r>
              <a:rPr lang="ru-RU"/>
              <a:t>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A5001D-7EBB-499C-A3D0-FE09E69E5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136" y="614512"/>
            <a:ext cx="4631964" cy="38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57E6D7-EA10-47AB-951E-A5EEBB882739}"/>
              </a:ext>
            </a:extLst>
          </p:cNvPr>
          <p:cNvSpPr/>
          <p:nvPr/>
        </p:nvSpPr>
        <p:spPr>
          <a:xfrm>
            <a:off x="2166425" y="4374104"/>
            <a:ext cx="969264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Екси</a:t>
            </a:r>
            <a:r>
              <a:rPr lang="ru-RU" dirty="0"/>
              <a:t> —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реаліті</a:t>
            </a:r>
            <a:r>
              <a:rPr lang="ru-RU" dirty="0"/>
              <a:t>-шоу,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на «Новому </a:t>
            </a:r>
            <a:r>
              <a:rPr lang="ru-RU" dirty="0" err="1"/>
              <a:t>каналі</a:t>
            </a:r>
            <a:r>
              <a:rPr lang="ru-RU" dirty="0"/>
              <a:t>». </a:t>
            </a:r>
            <a:r>
              <a:rPr lang="ru-RU" dirty="0" err="1"/>
              <a:t>Ведучі</a:t>
            </a:r>
            <a:r>
              <a:rPr lang="ru-RU" dirty="0"/>
              <a:t> проекту — </a:t>
            </a:r>
            <a:r>
              <a:rPr lang="ru-RU" dirty="0" err="1"/>
              <a:t>Олександр</a:t>
            </a:r>
            <a:r>
              <a:rPr lang="ru-RU" dirty="0"/>
              <a:t> </a:t>
            </a:r>
            <a:r>
              <a:rPr lang="ru-RU" dirty="0" err="1"/>
              <a:t>Педан</a:t>
            </a:r>
            <a:r>
              <a:rPr lang="ru-RU" dirty="0"/>
              <a:t> і </a:t>
            </a:r>
            <a:r>
              <a:rPr lang="ru-RU" dirty="0" err="1"/>
              <a:t>Наталія</a:t>
            </a:r>
            <a:r>
              <a:rPr lang="ru-RU" dirty="0"/>
              <a:t> </a:t>
            </a:r>
            <a:r>
              <a:rPr lang="ru-RU" dirty="0" err="1"/>
              <a:t>Єжова</a:t>
            </a:r>
            <a:r>
              <a:rPr lang="ru-RU" dirty="0"/>
              <a:t>. За правилами проекту, 10 пар «</a:t>
            </a:r>
            <a:r>
              <a:rPr lang="ru-RU" dirty="0" err="1"/>
              <a:t>колишніх</a:t>
            </a:r>
            <a:r>
              <a:rPr lang="ru-RU" dirty="0"/>
              <a:t>» </a:t>
            </a:r>
            <a:r>
              <a:rPr lang="ru-RU" dirty="0" err="1"/>
              <a:t>заселяються</a:t>
            </a:r>
            <a:r>
              <a:rPr lang="ru-RU" dirty="0"/>
              <a:t> в </a:t>
            </a:r>
            <a:r>
              <a:rPr lang="ru-RU" dirty="0" err="1"/>
              <a:t>будинок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перевірити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. Для </a:t>
            </a:r>
            <a:r>
              <a:rPr lang="ru-RU" dirty="0" err="1"/>
              <a:t>чистоти</a:t>
            </a:r>
            <a:r>
              <a:rPr lang="ru-RU" dirty="0"/>
              <a:t> </a:t>
            </a:r>
            <a:r>
              <a:rPr lang="ru-RU" dirty="0" err="1"/>
              <a:t>експерименту</a:t>
            </a:r>
            <a:r>
              <a:rPr lang="ru-RU" dirty="0"/>
              <a:t> </a:t>
            </a:r>
            <a:r>
              <a:rPr lang="ru-RU" dirty="0" err="1"/>
              <a:t>хлопці</a:t>
            </a:r>
            <a:r>
              <a:rPr lang="ru-RU" dirty="0"/>
              <a:t> й </a:t>
            </a:r>
            <a:r>
              <a:rPr lang="ru-RU" dirty="0" err="1"/>
              <a:t>дівчата</a:t>
            </a:r>
            <a:r>
              <a:rPr lang="ru-RU" dirty="0"/>
              <a:t> </a:t>
            </a:r>
            <a:r>
              <a:rPr lang="ru-RU" dirty="0" err="1"/>
              <a:t>житимуть</a:t>
            </a:r>
            <a:r>
              <a:rPr lang="ru-RU" dirty="0"/>
              <a:t> </a:t>
            </a:r>
            <a:r>
              <a:rPr lang="ru-RU" dirty="0" err="1"/>
              <a:t>окремо</a:t>
            </a:r>
            <a:r>
              <a:rPr lang="ru-RU" dirty="0"/>
              <a:t>. Раз на </a:t>
            </a:r>
            <a:r>
              <a:rPr lang="ru-RU" dirty="0" err="1"/>
              <a:t>тиждень</a:t>
            </a:r>
            <a:r>
              <a:rPr lang="ru-RU" dirty="0"/>
              <a:t> вони </a:t>
            </a:r>
            <a:r>
              <a:rPr lang="ru-RU" dirty="0" err="1"/>
              <a:t>проходять</a:t>
            </a:r>
            <a:r>
              <a:rPr lang="ru-RU" dirty="0"/>
              <a:t> два </a:t>
            </a:r>
            <a:r>
              <a:rPr lang="ru-RU" dirty="0" err="1"/>
              <a:t>індивідуальних</a:t>
            </a:r>
            <a:r>
              <a:rPr lang="ru-RU" dirty="0"/>
              <a:t> і </a:t>
            </a:r>
            <a:r>
              <a:rPr lang="ru-RU" dirty="0" err="1"/>
              <a:t>одне</a:t>
            </a:r>
            <a:r>
              <a:rPr lang="ru-RU" dirty="0"/>
              <a:t> </a:t>
            </a:r>
            <a:r>
              <a:rPr lang="ru-RU" dirty="0" err="1"/>
              <a:t>спільне</a:t>
            </a:r>
            <a:r>
              <a:rPr lang="ru-RU" dirty="0"/>
              <a:t> </a:t>
            </a:r>
            <a:r>
              <a:rPr lang="ru-RU" dirty="0" err="1"/>
              <a:t>випробування</a:t>
            </a:r>
            <a:r>
              <a:rPr lang="ru-RU" dirty="0"/>
              <a:t>. На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чекають</a:t>
            </a:r>
            <a:r>
              <a:rPr lang="ru-RU" dirty="0"/>
              <a:t> </a:t>
            </a:r>
            <a:r>
              <a:rPr lang="ru-RU" dirty="0" err="1"/>
              <a:t>перевірки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допоможуть</a:t>
            </a:r>
            <a:r>
              <a:rPr lang="ru-RU" dirty="0"/>
              <a:t> </a:t>
            </a:r>
            <a:r>
              <a:rPr lang="ru-RU" dirty="0" err="1"/>
              <a:t>розкрити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характери</a:t>
            </a:r>
            <a:r>
              <a:rPr lang="ru-RU" dirty="0"/>
              <a:t>, </a:t>
            </a:r>
            <a:r>
              <a:rPr lang="ru-RU" dirty="0" err="1"/>
              <a:t>ставлення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до одного, </a:t>
            </a:r>
            <a:r>
              <a:rPr lang="ru-RU" dirty="0" err="1"/>
              <a:t>найпотаємніші</a:t>
            </a:r>
            <a:r>
              <a:rPr lang="ru-RU" dirty="0"/>
              <a:t> </a:t>
            </a:r>
            <a:r>
              <a:rPr lang="ru-RU" dirty="0" err="1"/>
              <a:t>таємниці</a:t>
            </a:r>
            <a:r>
              <a:rPr lang="ru-RU" dirty="0"/>
              <a:t> і </a:t>
            </a:r>
            <a:r>
              <a:rPr lang="ru-RU" dirty="0" err="1"/>
              <a:t>справжні</a:t>
            </a:r>
            <a:r>
              <a:rPr lang="ru-RU" dirty="0"/>
              <a:t> </a:t>
            </a:r>
            <a:r>
              <a:rPr lang="ru-RU" dirty="0" err="1"/>
              <a:t>бажання</a:t>
            </a:r>
            <a:r>
              <a:rPr lang="ru-RU" dirty="0"/>
              <a:t>. В </a:t>
            </a:r>
            <a:r>
              <a:rPr lang="ru-RU" dirty="0" err="1"/>
              <a:t>кінці</a:t>
            </a:r>
            <a:r>
              <a:rPr lang="ru-RU" dirty="0"/>
              <a:t> кожного </a:t>
            </a:r>
            <a:r>
              <a:rPr lang="ru-RU" dirty="0" err="1"/>
              <a:t>тижня</a:t>
            </a:r>
            <a:r>
              <a:rPr lang="ru-RU" dirty="0"/>
              <a:t> одна пара </a:t>
            </a:r>
            <a:r>
              <a:rPr lang="ru-RU" dirty="0" err="1"/>
              <a:t>вибуває</a:t>
            </a:r>
            <a:r>
              <a:rPr lang="ru-RU" dirty="0"/>
              <a:t>. </a:t>
            </a:r>
          </a:p>
          <a:p>
            <a:r>
              <a:rPr lang="ru-RU" dirty="0" err="1"/>
              <a:t>Функції</a:t>
            </a:r>
            <a:r>
              <a:rPr lang="ru-RU" dirty="0"/>
              <a:t>: </a:t>
            </a:r>
          </a:p>
          <a:p>
            <a:r>
              <a:rPr lang="ru-RU" dirty="0" err="1"/>
              <a:t>Розважальна</a:t>
            </a:r>
            <a:r>
              <a:rPr lang="ru-RU" dirty="0"/>
              <a:t>, </a:t>
            </a:r>
            <a:r>
              <a:rPr lang="ru-RU" dirty="0" err="1"/>
              <a:t>інформаційна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C6412-4EA4-4A80-A555-C03D350A0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1" y="0"/>
            <a:ext cx="11479237" cy="43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F16BE-9F56-476A-A536-D0227208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1" y="4882662"/>
            <a:ext cx="1870124" cy="18701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764B82-3282-4B70-B8A7-FEDBCB5EAB59}"/>
              </a:ext>
            </a:extLst>
          </p:cNvPr>
          <p:cNvSpPr/>
          <p:nvPr/>
        </p:nvSpPr>
        <p:spPr>
          <a:xfrm>
            <a:off x="2222695" y="5494558"/>
            <a:ext cx="95800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/>
              <a:t>Новий канал — український розважальний телеканал. Входить до </a:t>
            </a:r>
            <a:r>
              <a:rPr lang="uk-UA" dirty="0" err="1"/>
              <a:t>медіахолдингу</a:t>
            </a:r>
            <a:r>
              <a:rPr lang="uk-UA" dirty="0"/>
              <a:t> «</a:t>
            </a:r>
            <a:r>
              <a:rPr lang="en-US" dirty="0"/>
              <a:t>StarLightMedia», </a:t>
            </a:r>
            <a:r>
              <a:rPr lang="uk-UA" dirty="0"/>
              <a:t>що належить українському олігархові Вікторові Пінчуку.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CCF82B-8E5F-4951-BA19-EFF05BEF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744" y="317306"/>
            <a:ext cx="3767131" cy="470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0892F1-ADAA-4DC2-B849-45B5058D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6" y="1230918"/>
            <a:ext cx="5979062" cy="287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87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323756-CB4A-4F3A-A29B-A32BD4AF9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" y="4859757"/>
            <a:ext cx="1871634" cy="1871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4F5EB-991D-4037-B208-8B954D5B018A}"/>
              </a:ext>
            </a:extLst>
          </p:cNvPr>
          <p:cNvSpPr txBox="1"/>
          <p:nvPr/>
        </p:nvSpPr>
        <p:spPr>
          <a:xfrm>
            <a:off x="2419644" y="5333909"/>
            <a:ext cx="84406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/>
              <a:t>Інформаційна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:  </a:t>
            </a:r>
          </a:p>
          <a:p>
            <a:r>
              <a:rPr lang="ru-RU" dirty="0" err="1"/>
              <a:t>Випуск</a:t>
            </a:r>
            <a:r>
              <a:rPr lang="ru-RU" dirty="0"/>
              <a:t> новин «Репортер»,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транслювалася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1999 року до 2015 року.</a:t>
            </a:r>
          </a:p>
          <a:p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забезпечувала</a:t>
            </a:r>
            <a:r>
              <a:rPr lang="ru-RU" dirty="0"/>
              <a:t>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інформаційної</a:t>
            </a:r>
            <a:r>
              <a:rPr lang="ru-RU" dirty="0"/>
              <a:t> потреби </a:t>
            </a:r>
            <a:r>
              <a:rPr lang="ru-RU" dirty="0" err="1"/>
              <a:t>суспільства</a:t>
            </a:r>
            <a:r>
              <a:rPr lang="ru-RU" dirty="0"/>
              <a:t>.</a:t>
            </a:r>
          </a:p>
          <a:p>
            <a:r>
              <a:rPr lang="ru-RU" dirty="0" err="1"/>
              <a:t>Ведучими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Анна Жижа, Оксана </a:t>
            </a:r>
            <a:r>
              <a:rPr lang="ru-RU" dirty="0" err="1"/>
              <a:t>Гутцайт</a:t>
            </a:r>
            <a:r>
              <a:rPr lang="ru-RU" dirty="0"/>
              <a:t> та  </a:t>
            </a:r>
            <a:r>
              <a:rPr lang="ru-RU" dirty="0" err="1"/>
              <a:t>Наталія</a:t>
            </a:r>
            <a:r>
              <a:rPr lang="ru-RU" dirty="0"/>
              <a:t>  </a:t>
            </a:r>
            <a:r>
              <a:rPr lang="ru-RU" dirty="0" err="1"/>
              <a:t>Федечко</a:t>
            </a:r>
            <a:r>
              <a:rPr lang="ru-RU" dirty="0"/>
              <a:t>.	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0E50CB-9D79-4367-932D-391590437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37" y="323762"/>
            <a:ext cx="4538414" cy="25516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BA164-6796-47D9-A8D7-F8EF04BD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889" y="323762"/>
            <a:ext cx="3871547" cy="2543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32C786-1CF1-42BA-B5C7-2C4A2B664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474" y="323762"/>
            <a:ext cx="2857500" cy="2551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9C3626-8BC4-4233-B65C-73A30A066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481" y="2982102"/>
            <a:ext cx="6661038" cy="22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323756-CB4A-4F3A-A29B-A32BD4AF9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6366"/>
            <a:ext cx="1871634" cy="1871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E4B15-C30A-4E1F-A82A-E4EF2C7D0AEF}"/>
              </a:ext>
            </a:extLst>
          </p:cNvPr>
          <p:cNvSpPr txBox="1"/>
          <p:nvPr/>
        </p:nvSpPr>
        <p:spPr>
          <a:xfrm>
            <a:off x="1758461" y="3868615"/>
            <a:ext cx="10185008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Культурно-</a:t>
            </a:r>
            <a:r>
              <a:rPr lang="ru-RU" dirty="0" err="1"/>
              <a:t>просвітницька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:</a:t>
            </a:r>
          </a:p>
          <a:p>
            <a:pPr algn="just"/>
            <a:r>
              <a:rPr lang="ru-RU" dirty="0" err="1"/>
              <a:t>Телепрограми</a:t>
            </a:r>
            <a:r>
              <a:rPr lang="ru-RU" dirty="0"/>
              <a:t> «</a:t>
            </a:r>
            <a:r>
              <a:rPr lang="ru-RU" dirty="0" err="1"/>
              <a:t>Суперінтуіція</a:t>
            </a:r>
            <a:r>
              <a:rPr lang="ru-RU" dirty="0"/>
              <a:t>», «</a:t>
            </a:r>
            <a:r>
              <a:rPr lang="ru-RU" dirty="0" err="1"/>
              <a:t>Аферисти</a:t>
            </a:r>
            <a:r>
              <a:rPr lang="ru-RU" dirty="0"/>
              <a:t> в </a:t>
            </a:r>
            <a:r>
              <a:rPr lang="ru-RU" dirty="0" err="1"/>
              <a:t>сітях</a:t>
            </a:r>
            <a:r>
              <a:rPr lang="ru-RU" dirty="0"/>
              <a:t>», «</a:t>
            </a:r>
            <a:r>
              <a:rPr lang="ru-RU" dirty="0" err="1"/>
              <a:t>Від</a:t>
            </a:r>
            <a:r>
              <a:rPr lang="ru-RU" dirty="0"/>
              <a:t> пацанки до </a:t>
            </a:r>
            <a:r>
              <a:rPr lang="ru-RU" dirty="0" err="1"/>
              <a:t>панянки</a:t>
            </a:r>
            <a:r>
              <a:rPr lang="ru-RU" dirty="0"/>
              <a:t>», де </a:t>
            </a:r>
            <a:r>
              <a:rPr lang="ru-RU" dirty="0" err="1"/>
              <a:t>ведучі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глядачі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повчання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«</a:t>
            </a:r>
            <a:r>
              <a:rPr lang="ru-RU" dirty="0" err="1"/>
              <a:t>Аферисти</a:t>
            </a:r>
            <a:r>
              <a:rPr lang="ru-RU" dirty="0"/>
              <a:t> в </a:t>
            </a:r>
            <a:r>
              <a:rPr lang="ru-RU" dirty="0" err="1"/>
              <a:t>сітях</a:t>
            </a:r>
            <a:r>
              <a:rPr lang="ru-RU" dirty="0"/>
              <a:t>». </a:t>
            </a:r>
            <a:r>
              <a:rPr lang="ru-RU" dirty="0" err="1"/>
              <a:t>Ведуча</a:t>
            </a:r>
            <a:r>
              <a:rPr lang="ru-RU" dirty="0"/>
              <a:t>  </a:t>
            </a:r>
            <a:r>
              <a:rPr lang="ru-RU" dirty="0" err="1"/>
              <a:t>Олена-Крістіна</a:t>
            </a:r>
            <a:r>
              <a:rPr lang="ru-RU" dirty="0"/>
              <a:t> </a:t>
            </a:r>
            <a:r>
              <a:rPr lang="ru-RU" dirty="0" err="1"/>
              <a:t>Лебідь</a:t>
            </a:r>
            <a:r>
              <a:rPr lang="ru-RU" dirty="0"/>
              <a:t> </a:t>
            </a:r>
            <a:r>
              <a:rPr lang="ru-RU" dirty="0" err="1"/>
              <a:t>застосовує</a:t>
            </a:r>
            <a:r>
              <a:rPr lang="ru-RU" dirty="0"/>
              <a:t> метод маски та </a:t>
            </a:r>
            <a:r>
              <a:rPr lang="ru-RU" dirty="0" err="1"/>
              <a:t>перевтілюється</a:t>
            </a:r>
            <a:r>
              <a:rPr lang="ru-RU" dirty="0"/>
              <a:t> у жертву </a:t>
            </a:r>
            <a:r>
              <a:rPr lang="ru-RU" dirty="0" err="1"/>
              <a:t>шахраїв</a:t>
            </a:r>
            <a:r>
              <a:rPr lang="ru-RU" dirty="0"/>
              <a:t> і таким чином </a:t>
            </a:r>
            <a:r>
              <a:rPr lang="ru-RU" dirty="0" err="1"/>
              <a:t>викриває</a:t>
            </a:r>
            <a:r>
              <a:rPr lang="ru-RU" dirty="0"/>
              <a:t> </a:t>
            </a:r>
            <a:r>
              <a:rPr lang="ru-RU" dirty="0" err="1"/>
              <a:t>задуми</a:t>
            </a:r>
            <a:r>
              <a:rPr lang="ru-RU" dirty="0"/>
              <a:t> </a:t>
            </a:r>
            <a:r>
              <a:rPr lang="ru-RU" b="1" dirty="0" err="1"/>
              <a:t>аферистів</a:t>
            </a:r>
            <a:r>
              <a:rPr lang="ru-RU" dirty="0"/>
              <a:t>. Тим самим </a:t>
            </a:r>
            <a:r>
              <a:rPr lang="ru-RU" dirty="0" err="1"/>
              <a:t>повчуючи</a:t>
            </a:r>
            <a:r>
              <a:rPr lang="ru-RU" dirty="0"/>
              <a:t> </a:t>
            </a:r>
            <a:r>
              <a:rPr lang="ru-RU" dirty="0" err="1"/>
              <a:t>глядачів</a:t>
            </a:r>
            <a:r>
              <a:rPr lang="ru-RU" dirty="0"/>
              <a:t> </a:t>
            </a:r>
            <a:r>
              <a:rPr lang="ru-RU" dirty="0" err="1"/>
              <a:t>поведінки</a:t>
            </a:r>
            <a:r>
              <a:rPr lang="ru-RU" dirty="0"/>
              <a:t> перед </a:t>
            </a:r>
            <a:r>
              <a:rPr lang="ru-RU" dirty="0" err="1"/>
              <a:t>різноманітними</a:t>
            </a:r>
            <a:r>
              <a:rPr lang="ru-RU" dirty="0"/>
              <a:t> людьми. А телепередача «</a:t>
            </a:r>
            <a:r>
              <a:rPr lang="ru-RU" dirty="0" err="1"/>
              <a:t>Від</a:t>
            </a:r>
            <a:r>
              <a:rPr lang="ru-RU" dirty="0"/>
              <a:t> пацанки до </a:t>
            </a:r>
            <a:r>
              <a:rPr lang="ru-RU" dirty="0" err="1"/>
              <a:t>панянки</a:t>
            </a:r>
            <a:r>
              <a:rPr lang="ru-RU" dirty="0"/>
              <a:t>», де </a:t>
            </a:r>
            <a:r>
              <a:rPr lang="ru-RU" dirty="0" err="1"/>
              <a:t>телеведучити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Тетяна</a:t>
            </a:r>
            <a:r>
              <a:rPr lang="ru-RU" dirty="0"/>
              <a:t> </a:t>
            </a:r>
            <a:r>
              <a:rPr lang="ru-RU" dirty="0" err="1"/>
              <a:t>Терсенова-Заводовська</a:t>
            </a:r>
            <a:r>
              <a:rPr lang="ru-RU" dirty="0"/>
              <a:t>, Марина </a:t>
            </a:r>
            <a:r>
              <a:rPr lang="ru-RU" dirty="0" err="1"/>
              <a:t>Кінах</a:t>
            </a:r>
            <a:r>
              <a:rPr lang="ru-RU" dirty="0"/>
              <a:t>, </a:t>
            </a:r>
            <a:r>
              <a:rPr lang="ru-RU" dirty="0" err="1"/>
              <a:t>Ірина</a:t>
            </a:r>
            <a:r>
              <a:rPr lang="ru-RU" dirty="0"/>
              <a:t> </a:t>
            </a:r>
            <a:r>
              <a:rPr lang="ru-RU" dirty="0" err="1"/>
              <a:t>Зільберман</a:t>
            </a:r>
            <a:r>
              <a:rPr lang="ru-RU" dirty="0"/>
              <a:t>, Ольга </a:t>
            </a:r>
            <a:r>
              <a:rPr lang="ru-RU" dirty="0" err="1"/>
              <a:t>Фреймут</a:t>
            </a:r>
            <a:r>
              <a:rPr lang="ru-RU" dirty="0"/>
              <a:t>, </a:t>
            </a:r>
            <a:r>
              <a:rPr lang="ru-RU" dirty="0" err="1"/>
              <a:t>Андрій</a:t>
            </a:r>
            <a:r>
              <a:rPr lang="ru-RU" dirty="0"/>
              <a:t> </a:t>
            </a:r>
            <a:r>
              <a:rPr lang="ru-RU" dirty="0" err="1"/>
              <a:t>Бурлуцький</a:t>
            </a:r>
            <a:r>
              <a:rPr lang="ru-RU" dirty="0"/>
              <a:t>, </a:t>
            </a:r>
            <a:r>
              <a:rPr lang="ru-RU" dirty="0" err="1"/>
              <a:t>Ірина</a:t>
            </a:r>
            <a:r>
              <a:rPr lang="ru-RU" dirty="0"/>
              <a:t> </a:t>
            </a:r>
            <a:r>
              <a:rPr lang="ru-RU" dirty="0" err="1"/>
              <a:t>Дюденко</a:t>
            </a:r>
            <a:r>
              <a:rPr lang="ru-RU" dirty="0"/>
              <a:t>, </a:t>
            </a:r>
            <a:r>
              <a:rPr lang="ru-RU" dirty="0" err="1"/>
              <a:t>Тетяна</a:t>
            </a:r>
            <a:r>
              <a:rPr lang="ru-RU" dirty="0"/>
              <a:t> </a:t>
            </a:r>
            <a:r>
              <a:rPr lang="ru-RU" dirty="0" err="1"/>
              <a:t>Мокріді</a:t>
            </a:r>
            <a:r>
              <a:rPr lang="ru-RU" dirty="0"/>
              <a:t>, </a:t>
            </a:r>
            <a:r>
              <a:rPr lang="ru-RU" dirty="0" err="1"/>
              <a:t>Ірина</a:t>
            </a:r>
            <a:r>
              <a:rPr lang="ru-RU" dirty="0"/>
              <a:t> Зайцева, вони </a:t>
            </a:r>
            <a:r>
              <a:rPr lang="ru-RU" dirty="0" err="1"/>
              <a:t>готують</a:t>
            </a:r>
            <a:r>
              <a:rPr lang="ru-RU" dirty="0"/>
              <a:t> уроки, як </a:t>
            </a:r>
            <a:r>
              <a:rPr lang="ru-RU" dirty="0" err="1"/>
              <a:t>можна</a:t>
            </a:r>
            <a:r>
              <a:rPr lang="ru-RU" dirty="0"/>
              <a:t> категорично </a:t>
            </a:r>
            <a:r>
              <a:rPr lang="ru-RU" dirty="0" err="1"/>
              <a:t>змінити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таким чином </a:t>
            </a:r>
            <a:r>
              <a:rPr lang="ru-RU" dirty="0" err="1"/>
              <a:t>впливаючи</a:t>
            </a:r>
            <a:r>
              <a:rPr lang="ru-RU" dirty="0"/>
              <a:t> на людей і </a:t>
            </a:r>
            <a:r>
              <a:rPr lang="ru-RU" dirty="0" err="1"/>
              <a:t>повчаючи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. </a:t>
            </a: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A92DBE-6C31-4A8B-99F2-05FC9A09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17" y="445477"/>
            <a:ext cx="2088466" cy="29835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32B0B5-4293-4BF3-9F74-9D9B68F3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44" y="290910"/>
            <a:ext cx="3688325" cy="24772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609457-EB9B-4A61-9C55-6F86B2139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213" y="1389867"/>
            <a:ext cx="3232106" cy="21547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9E77C-69D2-471E-9DED-A44442B29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683" y="199242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323756-CB4A-4F3A-A29B-A32BD4AF9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6366"/>
            <a:ext cx="1871634" cy="18716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3F7D2B-E6C4-4B2C-9BC1-DDA92458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46" y="2096678"/>
            <a:ext cx="4663125" cy="26646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2994C-3649-4DC5-898F-FF36F21A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6" y="372149"/>
            <a:ext cx="4366700" cy="26646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2D861-40A4-4F7C-A229-B48884836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950" y="418985"/>
            <a:ext cx="2691060" cy="4033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EA82A-FB37-4260-A8D1-9916C3E9EB2D}"/>
              </a:ext>
            </a:extLst>
          </p:cNvPr>
          <p:cNvSpPr txBox="1"/>
          <p:nvPr/>
        </p:nvSpPr>
        <p:spPr>
          <a:xfrm>
            <a:off x="2278966" y="5153528"/>
            <a:ext cx="903348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Телепрограма</a:t>
            </a:r>
            <a:r>
              <a:rPr lang="ru-RU" dirty="0"/>
              <a:t> «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блондинок?». </a:t>
            </a:r>
            <a:r>
              <a:rPr lang="ru-RU" dirty="0" err="1"/>
              <a:t>Ведучою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є Леся </a:t>
            </a:r>
            <a:r>
              <a:rPr lang="ru-RU" dirty="0" err="1"/>
              <a:t>Нікітюк</a:t>
            </a:r>
            <a:r>
              <a:rPr lang="ru-RU" dirty="0"/>
              <a:t>.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несе</a:t>
            </a:r>
            <a:r>
              <a:rPr lang="ru-RU" dirty="0"/>
              <a:t> у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рекреативну</a:t>
            </a:r>
            <a:r>
              <a:rPr lang="ru-RU" dirty="0"/>
              <a:t> </a:t>
            </a:r>
            <a:r>
              <a:rPr lang="ru-RU" dirty="0" err="1"/>
              <a:t>функцію</a:t>
            </a:r>
            <a:r>
              <a:rPr lang="ru-RU" dirty="0"/>
              <a:t>, </a:t>
            </a:r>
            <a:r>
              <a:rPr lang="ru-RU" dirty="0" err="1"/>
              <a:t>аби</a:t>
            </a:r>
            <a:r>
              <a:rPr lang="ru-RU" dirty="0"/>
              <a:t> </a:t>
            </a:r>
            <a:r>
              <a:rPr lang="ru-RU" dirty="0" err="1"/>
              <a:t>розважити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, </a:t>
            </a:r>
            <a:r>
              <a:rPr lang="ru-RU" dirty="0" err="1"/>
              <a:t>інформаційну</a:t>
            </a:r>
            <a:r>
              <a:rPr lang="ru-RU" dirty="0"/>
              <a:t> – </a:t>
            </a:r>
            <a:r>
              <a:rPr lang="ru-RU" dirty="0" err="1"/>
              <a:t>якщо</a:t>
            </a:r>
            <a:r>
              <a:rPr lang="ru-RU" dirty="0"/>
              <a:t> блондинки </a:t>
            </a:r>
            <a:r>
              <a:rPr lang="ru-RU" dirty="0" err="1"/>
              <a:t>відповідають</a:t>
            </a:r>
            <a:r>
              <a:rPr lang="ru-RU" dirty="0"/>
              <a:t> правильно на </a:t>
            </a:r>
            <a:r>
              <a:rPr lang="ru-RU" dirty="0" err="1"/>
              <a:t>запитання</a:t>
            </a:r>
            <a:r>
              <a:rPr lang="ru-RU" dirty="0"/>
              <a:t>, а 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запитання</a:t>
            </a:r>
            <a:r>
              <a:rPr lang="ru-RU" dirty="0"/>
              <a:t> </a:t>
            </a:r>
            <a:r>
              <a:rPr lang="ru-RU" dirty="0" err="1"/>
              <a:t>доносять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</a:t>
            </a:r>
            <a:r>
              <a:rPr lang="ru-RU" dirty="0" err="1"/>
              <a:t>глядачам</a:t>
            </a:r>
            <a:r>
              <a:rPr lang="ru-RU" dirty="0"/>
              <a:t>, то </a:t>
            </a:r>
            <a:r>
              <a:rPr lang="ru-RU" dirty="0" err="1"/>
              <a:t>переходять</a:t>
            </a:r>
            <a:r>
              <a:rPr lang="ru-RU" dirty="0"/>
              <a:t> у </a:t>
            </a:r>
            <a:r>
              <a:rPr lang="ru-RU" dirty="0" err="1"/>
              <a:t>наступний</a:t>
            </a:r>
            <a:r>
              <a:rPr lang="ru-RU" dirty="0"/>
              <a:t> </a:t>
            </a:r>
            <a:r>
              <a:rPr lang="ru-RU" dirty="0" err="1"/>
              <a:t>етап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13465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0751BA-4A0D-4B23-8268-9ED8911AB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277906"/>
            <a:ext cx="3824947" cy="31874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E5053F-A44D-47FD-9E27-7978E13A5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504" y="277907"/>
            <a:ext cx="3824946" cy="3187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9AC122-BB17-49DD-8EEB-E9FD592A0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66" r="24790"/>
          <a:stretch/>
        </p:blipFill>
        <p:spPr>
          <a:xfrm>
            <a:off x="8449992" y="371447"/>
            <a:ext cx="3620088" cy="3000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89E23-1C51-44EC-887C-5031674A82B0}"/>
              </a:ext>
            </a:extLst>
          </p:cNvPr>
          <p:cNvSpPr txBox="1"/>
          <p:nvPr/>
        </p:nvSpPr>
        <p:spPr>
          <a:xfrm>
            <a:off x="2278233" y="4986366"/>
            <a:ext cx="931281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Кідс</a:t>
            </a:r>
            <a:r>
              <a:rPr lang="ru-RU" dirty="0"/>
              <a:t> тайм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, де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розважаються</a:t>
            </a:r>
            <a:r>
              <a:rPr lang="ru-RU" dirty="0"/>
              <a:t>, </a:t>
            </a:r>
            <a:r>
              <a:rPr lang="ru-RU" dirty="0" err="1"/>
              <a:t>розглядають</a:t>
            </a:r>
            <a:r>
              <a:rPr lang="ru-RU" dirty="0"/>
              <a:t> </a:t>
            </a:r>
            <a:r>
              <a:rPr lang="ru-RU" dirty="0" err="1"/>
              <a:t>освітню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, </a:t>
            </a: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челеджах</a:t>
            </a:r>
            <a:r>
              <a:rPr lang="ru-RU" dirty="0"/>
              <a:t> та </a:t>
            </a:r>
            <a:r>
              <a:rPr lang="ru-RU" dirty="0" err="1"/>
              <a:t>батлах</a:t>
            </a:r>
            <a:r>
              <a:rPr lang="ru-RU" dirty="0"/>
              <a:t>. </a:t>
            </a:r>
            <a:r>
              <a:rPr lang="ru-RU" dirty="0" err="1"/>
              <a:t>Телеведучою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шоу є Саша </a:t>
            </a:r>
            <a:r>
              <a:rPr lang="ru-RU" dirty="0" err="1"/>
              <a:t>Єгорова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Функції</a:t>
            </a:r>
            <a:r>
              <a:rPr lang="ru-RU" dirty="0"/>
              <a:t>: </a:t>
            </a:r>
            <a:r>
              <a:rPr lang="ru-RU" dirty="0" err="1"/>
              <a:t>Освітня</a:t>
            </a:r>
            <a:r>
              <a:rPr lang="ru-RU" dirty="0"/>
              <a:t> – </a:t>
            </a:r>
            <a:r>
              <a:rPr lang="ru-RU" dirty="0" err="1"/>
              <a:t>вивчають</a:t>
            </a:r>
            <a:r>
              <a:rPr lang="ru-RU" dirty="0"/>
              <a:t> </a:t>
            </a:r>
            <a:r>
              <a:rPr lang="ru-RU" dirty="0" err="1"/>
              <a:t>освітню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, </a:t>
            </a:r>
            <a:r>
              <a:rPr lang="ru-RU" dirty="0" err="1"/>
              <a:t>рекреативна</a:t>
            </a:r>
            <a:r>
              <a:rPr lang="ru-RU" dirty="0"/>
              <a:t> – </a:t>
            </a:r>
            <a:r>
              <a:rPr lang="ru-RU" dirty="0" err="1"/>
              <a:t>розвага</a:t>
            </a:r>
            <a:r>
              <a:rPr lang="ru-RU" dirty="0"/>
              <a:t> для </a:t>
            </a:r>
            <a:r>
              <a:rPr lang="ru-RU" dirty="0" err="1"/>
              <a:t>суспільства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батлів</a:t>
            </a:r>
            <a:r>
              <a:rPr lang="ru-RU" dirty="0"/>
              <a:t> та </a:t>
            </a:r>
            <a:r>
              <a:rPr lang="ru-RU" dirty="0" err="1"/>
              <a:t>челенджів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02302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2D85B2-B976-4938-9558-3B47990C5A12}"/>
              </a:ext>
            </a:extLst>
          </p:cNvPr>
          <p:cNvSpPr/>
          <p:nvPr/>
        </p:nvSpPr>
        <p:spPr>
          <a:xfrm>
            <a:off x="2208628" y="4514781"/>
            <a:ext cx="9608234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«</a:t>
            </a:r>
            <a:r>
              <a:rPr lang="ru-RU" dirty="0" err="1"/>
              <a:t>Ревізор</a:t>
            </a:r>
            <a:r>
              <a:rPr lang="ru-RU" dirty="0"/>
              <a:t>» — </a:t>
            </a:r>
            <a:r>
              <a:rPr lang="ru-RU" dirty="0" err="1"/>
              <a:t>телевізійне</a:t>
            </a:r>
            <a:r>
              <a:rPr lang="ru-RU" dirty="0"/>
              <a:t> </a:t>
            </a:r>
            <a:r>
              <a:rPr lang="ru-RU" dirty="0" err="1"/>
              <a:t>соціальне</a:t>
            </a:r>
            <a:r>
              <a:rPr lang="ru-RU" dirty="0"/>
              <a:t> </a:t>
            </a:r>
            <a:r>
              <a:rPr lang="ru-RU" dirty="0" err="1"/>
              <a:t>реаліті</a:t>
            </a:r>
            <a:r>
              <a:rPr lang="ru-RU" dirty="0"/>
              <a:t>-шоу про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Виробляється</a:t>
            </a:r>
            <a:r>
              <a:rPr lang="ru-RU" dirty="0"/>
              <a:t> та </a:t>
            </a:r>
            <a:r>
              <a:rPr lang="ru-RU" dirty="0" err="1"/>
              <a:t>виходить</a:t>
            </a:r>
            <a:r>
              <a:rPr lang="ru-RU" dirty="0"/>
              <a:t> в </a:t>
            </a:r>
            <a:r>
              <a:rPr lang="ru-RU" dirty="0" err="1"/>
              <a:t>ефір</a:t>
            </a:r>
            <a:r>
              <a:rPr lang="ru-RU" dirty="0"/>
              <a:t> на Новому </a:t>
            </a:r>
            <a:r>
              <a:rPr lang="ru-RU" dirty="0" err="1"/>
              <a:t>каналі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Телеведуча</a:t>
            </a:r>
            <a:r>
              <a:rPr lang="ru-RU" dirty="0"/>
              <a:t> </a:t>
            </a:r>
            <a:r>
              <a:rPr lang="ru-RU" dirty="0" err="1"/>
              <a:t>Юлія</a:t>
            </a:r>
            <a:r>
              <a:rPr lang="ru-RU" dirty="0"/>
              <a:t> Панкова. </a:t>
            </a: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прославилася</a:t>
            </a:r>
            <a:r>
              <a:rPr lang="ru-RU" dirty="0"/>
              <a:t>, коли </a:t>
            </a:r>
            <a:r>
              <a:rPr lang="ru-RU" dirty="0" err="1"/>
              <a:t>ведучою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Ольга </a:t>
            </a:r>
            <a:r>
              <a:rPr lang="ru-RU" dirty="0" err="1"/>
              <a:t>Фреймут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Функції</a:t>
            </a:r>
            <a:r>
              <a:rPr lang="ru-RU" dirty="0"/>
              <a:t>:</a:t>
            </a:r>
          </a:p>
          <a:p>
            <a:pPr algn="just"/>
            <a:r>
              <a:rPr lang="ru-RU" dirty="0" err="1"/>
              <a:t>Рекреативна</a:t>
            </a:r>
            <a:r>
              <a:rPr lang="ru-RU" dirty="0"/>
              <a:t> – </a:t>
            </a:r>
            <a:r>
              <a:rPr lang="ru-RU" dirty="0" err="1"/>
              <a:t>розважає</a:t>
            </a:r>
            <a:r>
              <a:rPr lang="ru-RU" dirty="0"/>
              <a:t> </a:t>
            </a:r>
            <a:r>
              <a:rPr lang="ru-RU" dirty="0" err="1"/>
              <a:t>публіку</a:t>
            </a:r>
            <a:r>
              <a:rPr lang="ru-RU" dirty="0"/>
              <a:t>, </a:t>
            </a:r>
            <a:r>
              <a:rPr lang="ru-RU" dirty="0" err="1"/>
              <a:t>соціально-педагогічна</a:t>
            </a:r>
            <a:r>
              <a:rPr lang="ru-RU" dirty="0"/>
              <a:t> – пропаганда </a:t>
            </a:r>
            <a:r>
              <a:rPr lang="ru-RU" dirty="0" err="1"/>
              <a:t>певного</a:t>
            </a:r>
            <a:r>
              <a:rPr lang="ru-RU" dirty="0"/>
              <a:t> способу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, </a:t>
            </a:r>
            <a:r>
              <a:rPr lang="ru-RU" dirty="0" err="1"/>
              <a:t>чистолюбства</a:t>
            </a:r>
            <a:r>
              <a:rPr lang="ru-RU" dirty="0"/>
              <a:t>. Культурно-</a:t>
            </a:r>
            <a:r>
              <a:rPr lang="ru-RU" dirty="0" err="1"/>
              <a:t>просвітницька</a:t>
            </a:r>
            <a:r>
              <a:rPr lang="ru-RU" dirty="0"/>
              <a:t> - 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впливає</a:t>
            </a:r>
            <a:r>
              <a:rPr lang="ru-RU" dirty="0"/>
              <a:t> на </a:t>
            </a:r>
            <a:r>
              <a:rPr lang="ru-RU" dirty="0" err="1"/>
              <a:t>глядачів</a:t>
            </a:r>
            <a:r>
              <a:rPr lang="ru-RU" dirty="0"/>
              <a:t>, </a:t>
            </a:r>
            <a:r>
              <a:rPr lang="ru-RU" dirty="0" err="1"/>
              <a:t>стає</a:t>
            </a:r>
            <a:r>
              <a:rPr lang="ru-RU" dirty="0"/>
              <a:t> прикладом.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065F55-3132-41CC-9BA2-E72C8DD3F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80" y="1728567"/>
            <a:ext cx="4226169" cy="2377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88E9BE-E43C-4356-B4BE-6938F7205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65" y="534572"/>
            <a:ext cx="4793981" cy="2610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3CFA26-82A6-47D5-8EB5-6DDBC1D18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53" y="1994321"/>
            <a:ext cx="3333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3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BD17FE-8861-46F9-B700-D8C927BF6CE9}"/>
              </a:ext>
            </a:extLst>
          </p:cNvPr>
          <p:cNvSpPr/>
          <p:nvPr/>
        </p:nvSpPr>
        <p:spPr>
          <a:xfrm>
            <a:off x="2037786" y="4328722"/>
            <a:ext cx="976095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зве́рху</a:t>
            </a:r>
            <a:r>
              <a:rPr lang="ru-RU" dirty="0"/>
              <a:t>? —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телепрограма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на Новому </a:t>
            </a:r>
            <a:r>
              <a:rPr lang="ru-RU" dirty="0" err="1"/>
              <a:t>каналі</a:t>
            </a:r>
            <a:r>
              <a:rPr lang="ru-RU" dirty="0"/>
              <a:t> </a:t>
            </a:r>
            <a:r>
              <a:rPr lang="ru-RU" dirty="0" err="1"/>
              <a:t>щочетверга</a:t>
            </a:r>
            <a:r>
              <a:rPr lang="ru-RU" dirty="0"/>
              <a:t>, </a:t>
            </a:r>
            <a:r>
              <a:rPr lang="ru-RU" dirty="0" err="1"/>
              <a:t>починаючи</a:t>
            </a:r>
            <a:r>
              <a:rPr lang="ru-RU" dirty="0"/>
              <a:t> з 10 </a:t>
            </a:r>
            <a:r>
              <a:rPr lang="ru-RU" dirty="0" err="1"/>
              <a:t>березня</a:t>
            </a:r>
            <a:r>
              <a:rPr lang="ru-RU" dirty="0"/>
              <a:t> 2012 року. </a:t>
            </a:r>
            <a:r>
              <a:rPr lang="ru-RU" dirty="0" err="1"/>
              <a:t>Ведучими</a:t>
            </a:r>
            <a:r>
              <a:rPr lang="ru-RU" dirty="0"/>
              <a:t> перших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сезонів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Ольга </a:t>
            </a:r>
            <a:r>
              <a:rPr lang="ru-RU" dirty="0" err="1"/>
              <a:t>Фреймут</a:t>
            </a:r>
            <a:r>
              <a:rPr lang="ru-RU" dirty="0"/>
              <a:t> та </a:t>
            </a:r>
            <a:r>
              <a:rPr lang="ru-RU" dirty="0" err="1"/>
              <a:t>Сергій</a:t>
            </a:r>
            <a:r>
              <a:rPr lang="ru-RU" dirty="0"/>
              <a:t> </a:t>
            </a:r>
            <a:r>
              <a:rPr lang="ru-RU" dirty="0" err="1"/>
              <a:t>Притула</a:t>
            </a:r>
            <a:r>
              <a:rPr lang="ru-RU" dirty="0"/>
              <a:t>. В </a:t>
            </a:r>
            <a:r>
              <a:rPr lang="ru-RU" dirty="0" err="1"/>
              <a:t>третьому</a:t>
            </a:r>
            <a:r>
              <a:rPr lang="ru-RU" dirty="0"/>
              <a:t> </a:t>
            </a:r>
            <a:r>
              <a:rPr lang="ru-RU" dirty="0" err="1"/>
              <a:t>сезоні</a:t>
            </a:r>
            <a:r>
              <a:rPr lang="ru-RU" dirty="0"/>
              <a:t> Ольгу </a:t>
            </a:r>
            <a:r>
              <a:rPr lang="ru-RU" dirty="0" err="1"/>
              <a:t>Фреймут</a:t>
            </a:r>
            <a:r>
              <a:rPr lang="ru-RU" dirty="0"/>
              <a:t> </a:t>
            </a:r>
            <a:r>
              <a:rPr lang="ru-RU" dirty="0" err="1"/>
              <a:t>змінила</a:t>
            </a:r>
            <a:r>
              <a:rPr lang="ru-RU" dirty="0"/>
              <a:t> Катерина </a:t>
            </a:r>
            <a:r>
              <a:rPr lang="ru-RU" dirty="0" err="1"/>
              <a:t>Варнава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там є «пан </a:t>
            </a:r>
            <a:r>
              <a:rPr lang="ru-RU" dirty="0" err="1"/>
              <a:t>суддя</a:t>
            </a:r>
            <a:r>
              <a:rPr lang="ru-RU" dirty="0"/>
              <a:t>», </a:t>
            </a:r>
            <a:r>
              <a:rPr lang="ru-RU" dirty="0" err="1"/>
              <a:t>що</a:t>
            </a:r>
            <a:r>
              <a:rPr lang="ru-RU" dirty="0"/>
              <a:t> говорить голосом </a:t>
            </a:r>
            <a:r>
              <a:rPr lang="ru-RU" dirty="0" err="1"/>
              <a:t>Олександра</a:t>
            </a:r>
            <a:r>
              <a:rPr lang="ru-RU" dirty="0"/>
              <a:t> </a:t>
            </a:r>
            <a:r>
              <a:rPr lang="ru-RU" dirty="0" err="1"/>
              <a:t>Педана</a:t>
            </a:r>
            <a:r>
              <a:rPr lang="ru-RU" dirty="0"/>
              <a:t>. В </a:t>
            </a:r>
            <a:r>
              <a:rPr lang="ru-RU" dirty="0" err="1"/>
              <a:t>сьомому</a:t>
            </a:r>
            <a:r>
              <a:rPr lang="ru-RU" dirty="0"/>
              <a:t> </a:t>
            </a:r>
            <a:r>
              <a:rPr lang="ru-RU" dirty="0" err="1"/>
              <a:t>сезоні</a:t>
            </a:r>
            <a:r>
              <a:rPr lang="ru-RU" dirty="0"/>
              <a:t> Катерину </a:t>
            </a:r>
            <a:r>
              <a:rPr lang="ru-RU" dirty="0" err="1"/>
              <a:t>Варнаву</a:t>
            </a:r>
            <a:r>
              <a:rPr lang="ru-RU" dirty="0"/>
              <a:t> </a:t>
            </a:r>
            <a:r>
              <a:rPr lang="ru-RU" dirty="0" err="1"/>
              <a:t>змінила</a:t>
            </a:r>
            <a:r>
              <a:rPr lang="ru-RU" dirty="0"/>
              <a:t> Леся </a:t>
            </a:r>
            <a:r>
              <a:rPr lang="ru-RU" dirty="0" err="1"/>
              <a:t>Нікітюк</a:t>
            </a:r>
            <a:r>
              <a:rPr lang="ru-RU" dirty="0"/>
              <a:t>. </a:t>
            </a:r>
            <a:r>
              <a:rPr lang="ru-RU" dirty="0" err="1"/>
              <a:t>Програма</a:t>
            </a:r>
            <a:r>
              <a:rPr lang="ru-RU" dirty="0"/>
              <a:t> —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український</a:t>
            </a:r>
            <a:r>
              <a:rPr lang="ru-RU" dirty="0"/>
              <a:t> продукт жанру </a:t>
            </a:r>
            <a:r>
              <a:rPr lang="ru-RU" dirty="0" err="1"/>
              <a:t>інфотейнмент</a:t>
            </a:r>
            <a:r>
              <a:rPr lang="ru-RU" dirty="0"/>
              <a:t>.</a:t>
            </a:r>
          </a:p>
          <a:p>
            <a:r>
              <a:rPr lang="ru-RU" dirty="0" err="1"/>
              <a:t>Функції</a:t>
            </a:r>
            <a:r>
              <a:rPr lang="ru-RU" dirty="0"/>
              <a:t>:</a:t>
            </a:r>
          </a:p>
          <a:p>
            <a:r>
              <a:rPr lang="ru-RU" dirty="0" err="1"/>
              <a:t>Рекреативна</a:t>
            </a:r>
            <a:r>
              <a:rPr lang="ru-RU" dirty="0"/>
              <a:t> – </a:t>
            </a:r>
            <a:r>
              <a:rPr lang="ru-RU" dirty="0" err="1"/>
              <a:t>розважальна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</a:t>
            </a:r>
            <a:r>
              <a:rPr lang="ru-RU" dirty="0" err="1"/>
              <a:t>громадську</a:t>
            </a:r>
            <a:r>
              <a:rPr lang="ru-RU" dirty="0"/>
              <a:t> думку, </a:t>
            </a:r>
            <a:r>
              <a:rPr lang="ru-RU" dirty="0" err="1"/>
              <a:t>частково</a:t>
            </a:r>
            <a:r>
              <a:rPr lang="ru-RU" dirty="0"/>
              <a:t> в </a:t>
            </a:r>
            <a:r>
              <a:rPr lang="ru-RU" dirty="0" err="1"/>
              <a:t>програмі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почути</a:t>
            </a:r>
            <a:r>
              <a:rPr lang="ru-RU" dirty="0"/>
              <a:t> </a:t>
            </a:r>
            <a:r>
              <a:rPr lang="ru-RU" dirty="0" err="1"/>
              <a:t>дискусії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на </a:t>
            </a:r>
            <a:r>
              <a:rPr lang="ru-RU" dirty="0" err="1"/>
              <a:t>патріотичні</a:t>
            </a:r>
            <a:r>
              <a:rPr lang="ru-RU" dirty="0"/>
              <a:t> теми.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CCB457-F2DC-4096-8FAD-558E225FA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61" y="365760"/>
            <a:ext cx="4289473" cy="2327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954E46-E794-41A6-806A-6A098F659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118" y="365760"/>
            <a:ext cx="5062611" cy="31641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79FA5-F208-4371-9809-2B5F34A2A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52" y="1886279"/>
            <a:ext cx="3858966" cy="2308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027EBD-6137-449B-ABFB-D8C210A70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594" y="1680687"/>
            <a:ext cx="4289473" cy="26480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B25C64-7485-4EA4-8221-BD0D0DB46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234" y="144806"/>
            <a:ext cx="3769502" cy="23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4A466-F340-430B-8F7F-ADCE7437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2" y="4986366"/>
            <a:ext cx="1871634" cy="18716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62CC50-E07A-449A-94AD-5F6FABCDD746}"/>
              </a:ext>
            </a:extLst>
          </p:cNvPr>
          <p:cNvSpPr/>
          <p:nvPr/>
        </p:nvSpPr>
        <p:spPr>
          <a:xfrm>
            <a:off x="2250831" y="4148019"/>
            <a:ext cx="9578070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/>
              <a:t>Топ-модель по-українськи (за новим правописом — </a:t>
            </a:r>
            <a:r>
              <a:rPr lang="uk-UA" dirty="0" err="1"/>
              <a:t>топмодель</a:t>
            </a:r>
            <a:r>
              <a:rPr lang="uk-UA" dirty="0"/>
              <a:t> по-українськи) — українське </a:t>
            </a:r>
            <a:r>
              <a:rPr lang="uk-UA" dirty="0" err="1"/>
              <a:t>реаліті</a:t>
            </a:r>
            <a:r>
              <a:rPr lang="uk-UA" dirty="0"/>
              <a:t>-шоу (раніше відоме як «</a:t>
            </a:r>
            <a:r>
              <a:rPr lang="uk-UA" dirty="0" err="1"/>
              <a:t>Супермодель</a:t>
            </a:r>
            <a:r>
              <a:rPr lang="uk-UA" dirty="0"/>
              <a:t> по-українськи» (</a:t>
            </a:r>
            <a:r>
              <a:rPr lang="uk-UA" dirty="0" err="1"/>
              <a:t>англ</a:t>
            </a:r>
            <a:r>
              <a:rPr lang="uk-UA" dirty="0"/>
              <a:t>. </a:t>
            </a:r>
            <a:r>
              <a:rPr lang="en-US" dirty="0"/>
              <a:t>Ukraine's Next Supermodel), </a:t>
            </a:r>
            <a:r>
              <a:rPr lang="uk-UA" dirty="0"/>
              <a:t>що створене за форматом іспанського </a:t>
            </a:r>
            <a:r>
              <a:rPr lang="uk-UA" dirty="0" err="1"/>
              <a:t>реаліті</a:t>
            </a:r>
            <a:r>
              <a:rPr lang="uk-UA" dirty="0"/>
              <a:t>-шоу </a:t>
            </a:r>
            <a:r>
              <a:rPr lang="en-US" dirty="0" err="1"/>
              <a:t>Supermodelo</a:t>
            </a:r>
            <a:r>
              <a:rPr lang="en-US" dirty="0"/>
              <a:t>. </a:t>
            </a:r>
            <a:r>
              <a:rPr lang="uk-UA" dirty="0"/>
              <a:t>У шоу перебуває група молодих конкурсантів з України, які змагаються один з одним, виконуючи різні завдання. Переможець отримає титул нової української </a:t>
            </a:r>
            <a:r>
              <a:rPr lang="uk-UA" dirty="0" err="1"/>
              <a:t>топмоделі</a:t>
            </a:r>
            <a:r>
              <a:rPr lang="uk-UA" dirty="0"/>
              <a:t>, з підписанням контракту з модельним агентством.</a:t>
            </a:r>
          </a:p>
          <a:p>
            <a:pPr algn="just"/>
            <a:r>
              <a:rPr lang="uk-UA" dirty="0"/>
              <a:t>Функції:</a:t>
            </a:r>
          </a:p>
          <a:p>
            <a:pPr algn="just"/>
            <a:r>
              <a:rPr lang="uk-UA" dirty="0"/>
              <a:t>Соціально-педагогічна – вплив на населення, пропаганда певного способу життя, рекреативна – розважальна, відпочинкова.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7834E-8F17-4382-8DA2-CEED633E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27" y="0"/>
            <a:ext cx="11376074" cy="41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26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852</Words>
  <Application>Microsoft Office PowerPoint</Application>
  <PresentationFormat>Широкоэкранный</PresentationFormat>
  <Paragraphs>40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</cp:revision>
  <dcterms:created xsi:type="dcterms:W3CDTF">2021-09-22T08:31:22Z</dcterms:created>
  <dcterms:modified xsi:type="dcterms:W3CDTF">2021-09-22T10:34:30Z</dcterms:modified>
</cp:coreProperties>
</file>