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4" r:id="rId11"/>
    <p:sldId id="268" r:id="rId12"/>
    <p:sldId id="267" r:id="rId13"/>
    <p:sldId id="269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56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7C18-29DD-4161-9B55-9878C4FF3E9A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1" y="2206952"/>
            <a:ext cx="7147931" cy="184785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208476"/>
            <a:ext cx="1190348" cy="1844802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2352494"/>
            <a:ext cx="910224" cy="1556766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4" y="2291716"/>
            <a:ext cx="6947845" cy="168401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3468951"/>
            <a:ext cx="762000" cy="3429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A94F074-234B-4D2D-9F31-3D3C0D70C2A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3419458"/>
            <a:ext cx="6755166" cy="4982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2354580"/>
            <a:ext cx="6760868" cy="155829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3486150"/>
            <a:ext cx="6553200" cy="3429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2420275"/>
            <a:ext cx="6629400" cy="9144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7C18-29DD-4161-9B55-9878C4FF3E9A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F074-234B-4D2D-9F31-3D3C0D70C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171450"/>
            <a:ext cx="1859280" cy="4591976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6" y="263557"/>
            <a:ext cx="1672235" cy="4407763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8" y="296571"/>
            <a:ext cx="1485531" cy="434173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85750"/>
            <a:ext cx="6172200" cy="43434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7C18-29DD-4161-9B55-9878C4FF3E9A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F074-234B-4D2D-9F31-3D3C0D70C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7C18-29DD-4161-9B55-9878C4FF3E9A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F074-234B-4D2D-9F31-3D3C0D70C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7C18-29DD-4161-9B55-9878C4FF3E9A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209800"/>
            <a:ext cx="8265160" cy="184785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2286001"/>
            <a:ext cx="8033800" cy="168401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F074-234B-4D2D-9F31-3D3C0D70C2A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2400300"/>
            <a:ext cx="7696200" cy="97155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3406141"/>
            <a:ext cx="7818120" cy="4982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455633"/>
            <a:ext cx="7696200" cy="3928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8" y="2343150"/>
            <a:ext cx="7817599" cy="155829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289303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9303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7C18-29DD-4161-9B55-9878C4FF3E9A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F074-234B-4D2D-9F31-3D3C0D70C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291828"/>
            <a:ext cx="4040188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1828800"/>
            <a:ext cx="4040188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1828"/>
            <a:ext cx="4041775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28800"/>
            <a:ext cx="4041775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7C18-29DD-4161-9B55-9878C4FF3E9A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F074-234B-4D2D-9F31-3D3C0D70C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7C18-29DD-4161-9B55-9878C4FF3E9A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F074-234B-4D2D-9F31-3D3C0D70C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7C18-29DD-4161-9B55-9878C4FF3E9A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F074-234B-4D2D-9F31-3D3C0D70C2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514350"/>
            <a:ext cx="4572000" cy="39433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7C18-29DD-4161-9B55-9878C4FF3E9A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F074-234B-4D2D-9F31-3D3C0D70C2A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129284"/>
            <a:ext cx="2716566" cy="264261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231854"/>
            <a:ext cx="2483254" cy="2425746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228850"/>
            <a:ext cx="2298634" cy="131445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300734"/>
            <a:ext cx="2298634" cy="893715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66078"/>
            <a:ext cx="7772400" cy="3248673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7C18-29DD-4161-9B55-9878C4FF3E9A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F074-234B-4D2D-9F31-3D3C0D70C2A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3714750"/>
            <a:ext cx="7772400" cy="10287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2000" y="3771900"/>
            <a:ext cx="7600765" cy="902193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4229100"/>
            <a:ext cx="7328514" cy="338772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3806190"/>
            <a:ext cx="7946136" cy="82296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4242418"/>
            <a:ext cx="7244736" cy="30128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29051"/>
            <a:ext cx="7328514" cy="392282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14451"/>
            <a:ext cx="8229600" cy="328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2ED7C18-29DD-4161-9B55-9878C4FF3E9A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A94F074-234B-4D2D-9F31-3D3C0D70C2A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08625"/>
            <a:ext cx="8595360" cy="99441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279647"/>
            <a:ext cx="8380520" cy="83894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571750"/>
            <a:ext cx="6629400" cy="914401"/>
          </a:xfrm>
        </p:spPr>
        <p:txBody>
          <a:bodyPr/>
          <a:lstStyle/>
          <a:p>
            <a:r>
              <a:rPr lang="ru-RU" sz="3600" dirty="0" err="1"/>
              <a:t>Медична</a:t>
            </a:r>
            <a:r>
              <a:rPr lang="ru-RU" sz="3600" dirty="0"/>
              <a:t> газета «</a:t>
            </a:r>
            <a:r>
              <a:rPr lang="ru-RU" sz="3600" dirty="0" err="1"/>
              <a:t>Здоров'я</a:t>
            </a:r>
            <a:r>
              <a:rPr lang="ru-RU" sz="3600" dirty="0"/>
              <a:t> </a:t>
            </a:r>
            <a:r>
              <a:rPr lang="ru-RU" sz="3600" dirty="0" err="1"/>
              <a:t>України</a:t>
            </a:r>
            <a:r>
              <a:rPr lang="ru-RU" sz="36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728968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Comp\Desktop\Opera Знімок_2021-09-24_005743_health-ua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23678"/>
            <a:ext cx="8419233" cy="288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228888" y="195486"/>
            <a:ext cx="4896544" cy="57606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ТАБЛИЦІ</a:t>
            </a:r>
            <a:endParaRPr lang="ru-RU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855630" y="973716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uk-UA" dirty="0" smtClean="0"/>
              <a:t>КОЛЬОРИ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uk-UA" dirty="0" smtClean="0"/>
              <a:t>ЗАЛИВКИ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2887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Comp\Desktop\Opera Знімок_2021-09-24_010945_health-ua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3478"/>
            <a:ext cx="3629893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Comp\Desktop\Opera Знімок_2021-09-24_010850_health-ua.c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245613"/>
            <a:ext cx="4674308" cy="285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298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Comp\Desktop\Opera Знімок_2021-09-24_010020_health-ua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720023"/>
            <a:ext cx="5904656" cy="426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165698" y="51469"/>
            <a:ext cx="4896544" cy="57606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ЗОБРАЖЕННЯ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54654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Comp\Desktop\Opera Знімок_2021-09-24_011042_health-ua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88" y="92500"/>
            <a:ext cx="3600400" cy="504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Comp\Desktop\Opera Знімок_2021-09-24_010832_health-ua.c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83123"/>
            <a:ext cx="421005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51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Comp\Desktop\Opera Знімок_2021-09-24_011242_health-ua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0351"/>
            <a:ext cx="3312368" cy="467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Comp\Desktop\Opera Знімок_2021-09-24_011331_health-ua.c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70351"/>
            <a:ext cx="3223628" cy="467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165698" y="51469"/>
            <a:ext cx="4896544" cy="57606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РЕКЛАМА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15524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23728" y="1883935"/>
            <a:ext cx="4896544" cy="57606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ДЯКУЮ ЗА УВАГУ!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29551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59632" y="195486"/>
            <a:ext cx="6629400" cy="57606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ПЕРША СТОРІНКА</a:t>
            </a:r>
            <a:endParaRPr lang="ru-RU" sz="2800" dirty="0"/>
          </a:p>
        </p:txBody>
      </p:sp>
      <p:pic>
        <p:nvPicPr>
          <p:cNvPr id="1026" name="Picture 2" descr="C:\Users\Comp\Desktop\Opera Знімок_2021-09-24_003048_health-ua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8" y="752020"/>
            <a:ext cx="3274363" cy="422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omp\Desktop\Opera Знімок_2021-09-24_003139_health-ua.c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752020"/>
            <a:ext cx="3157590" cy="422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067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\Desktop\Opera Знімок_2021-09-24_003157_health-ua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3478"/>
            <a:ext cx="3744416" cy="489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omp\Desktop\Opera Знімок_2021-09-24_003127_health-ua.c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8888"/>
            <a:ext cx="3744415" cy="492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043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omp\Desktop\Opera Знімок_2021-09-24_003701_health-ua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268" y="1277888"/>
            <a:ext cx="6861936" cy="261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5148064" y="555526"/>
            <a:ext cx="936104" cy="100811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12160" y="26749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НЕЗМІННЕ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876256" y="451268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ЗМІННЕ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5881084" y="4005220"/>
            <a:ext cx="995172" cy="6921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552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omp\Desktop\Opera Знімок_2021-09-24_004107_health-ua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478"/>
            <a:ext cx="3010281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Comp\Desktop\Opera Знімок_2021-09-24_004129_health-ua.c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627" y="1188957"/>
            <a:ext cx="2882543" cy="392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Comp\Desktop\Opera Знімок_2021-09-24_004214_health-ua.co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008" y="483518"/>
            <a:ext cx="3109619" cy="434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969599" y="123478"/>
            <a:ext cx="3392597" cy="57606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СТАЛІ </a:t>
            </a:r>
          </a:p>
          <a:p>
            <a:r>
              <a:rPr lang="ru-RU" sz="2800" dirty="0" smtClean="0"/>
              <a:t>КОЛЬОРИ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79839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131840" y="267494"/>
            <a:ext cx="3392597" cy="57606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ЗАГОЛОВКИ</a:t>
            </a:r>
            <a:endParaRPr lang="ru-RU" sz="2800" dirty="0"/>
          </a:p>
        </p:txBody>
      </p:sp>
      <p:pic>
        <p:nvPicPr>
          <p:cNvPr id="5122" name="Picture 2" descr="C:\Users\Comp\Desktop\Opera Знімок_2021-09-24_005548_health-ua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93" y="1203598"/>
            <a:ext cx="7121328" cy="79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Comp\Desktop\Opera Знімок_2021-09-24_005538_health-ua.c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102" y="2283718"/>
            <a:ext cx="6504063" cy="82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Comp\Desktop\Opera Знімок_2021-09-24_005528_health-ua.co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41" y="3435846"/>
            <a:ext cx="7611455" cy="121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327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Comp\Desktop\Opera Знімок_2021-09-24_004810_health-ua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9502"/>
            <a:ext cx="6597055" cy="159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Comp\Desktop\Opera Знімок_2021-09-24_004754_health-ua.c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888" y="2283718"/>
            <a:ext cx="678754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Comp\Desktop\Opera Знімок_2021-09-24_004740_health-ua.co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72" y="3651870"/>
            <a:ext cx="8327915" cy="115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758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Comp\Desktop\Opera Знімок_2021-09-24_010126_health-ua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275606"/>
            <a:ext cx="435292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Comp\Desktop\Opera Знімок_2021-09-24_005922_health-ua.c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9502"/>
            <a:ext cx="2808312" cy="447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563888" y="339502"/>
            <a:ext cx="4896544" cy="57606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ЗАСОБИ ВИДІЛЕННЯ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50088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Comp\Desktop\Opera Знімок_2021-09-24_010331_health-ua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43670"/>
            <a:ext cx="2521977" cy="183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Comp\Desktop\Opera Знімок_2021-09-24_010310_health-ua.c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8" y="2643758"/>
            <a:ext cx="8820150" cy="22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Comp\Desktop\Opera Знімок_2021-09-24_010635_health-ua.co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3663"/>
            <a:ext cx="5616624" cy="181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1361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42</TotalTime>
  <Words>24</Words>
  <Application>Microsoft Office PowerPoint</Application>
  <PresentationFormat>Экран (16:9)</PresentationFormat>
  <Paragraphs>14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Аптека</vt:lpstr>
      <vt:lpstr>Медична газета «Здоров'я України»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Медична газета «Здоров'я України»</dc:title>
  <dc:creator>Comp</dc:creator>
  <cp:lastModifiedBy>Comp</cp:lastModifiedBy>
  <cp:revision>6</cp:revision>
  <dcterms:created xsi:type="dcterms:W3CDTF">2021-09-23T21:32:19Z</dcterms:created>
  <dcterms:modified xsi:type="dcterms:W3CDTF">2021-09-23T22:14:25Z</dcterms:modified>
</cp:coreProperties>
</file>