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ED7C18-29DD-4161-9B55-9878C4FF3E9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94F074-234B-4D2D-9F31-3D3C0D70C2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71750"/>
            <a:ext cx="6629400" cy="914401"/>
          </a:xfrm>
        </p:spPr>
        <p:txBody>
          <a:bodyPr/>
          <a:lstStyle/>
          <a:p>
            <a:r>
              <a:rPr lang="ru-RU" sz="3600" dirty="0" err="1"/>
              <a:t>Медична</a:t>
            </a:r>
            <a:r>
              <a:rPr lang="ru-RU" sz="3600" dirty="0"/>
              <a:t> газета «</a:t>
            </a:r>
            <a:r>
              <a:rPr lang="ru-RU" sz="3600" dirty="0" err="1"/>
              <a:t>Здоров'я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2896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\Desktop\Opera Знімок_2021-09-24_005743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678"/>
            <a:ext cx="8419233" cy="28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28888" y="195486"/>
            <a:ext cx="4896544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ТАБЛИЦІ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55630" y="9737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КОЛЬОРИ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ЗАЛИВКИ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8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\Desktop\Opera Знімок_2021-09-24_010945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78"/>
            <a:ext cx="36298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Comp\Desktop\Opera Знімок_2021-09-24_010850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45613"/>
            <a:ext cx="4674308" cy="28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9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\Desktop\Opera Знімок_2021-09-24_010020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20023"/>
            <a:ext cx="5904656" cy="4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65698" y="51469"/>
            <a:ext cx="4896544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ЗОБРАЖЕННЯ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465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\Desktop\Opera Знімок_2021-09-24_011042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8" y="92500"/>
            <a:ext cx="3600400" cy="50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omp\Desktop\Opera Знімок_2021-09-24_010832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83123"/>
            <a:ext cx="42100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mp\Desktop\Opera Знімок_2021-09-24_011242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351"/>
            <a:ext cx="3312368" cy="46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omp\Desktop\Opera Знімок_2021-09-24_011331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0351"/>
            <a:ext cx="3223628" cy="46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65698" y="51469"/>
            <a:ext cx="4896544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РЕКЛАМА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552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1883935"/>
            <a:ext cx="4896544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ДЯКУЮ ЗА УВАГУ!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95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59632" y="195486"/>
            <a:ext cx="6629400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ПЕРША СТОРІНКА</a:t>
            </a:r>
            <a:endParaRPr lang="ru-RU" sz="2800" dirty="0"/>
          </a:p>
        </p:txBody>
      </p:sp>
      <p:pic>
        <p:nvPicPr>
          <p:cNvPr id="1026" name="Picture 2" descr="C:\Users\Comp\Desktop\Opera Знімок_2021-09-24_003048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752020"/>
            <a:ext cx="3274363" cy="42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\Desktop\Opera Знімок_2021-09-24_003139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52020"/>
            <a:ext cx="3157590" cy="42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6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Opera Знімок_2021-09-24_003157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78"/>
            <a:ext cx="3744416" cy="48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\Desktop\Opera Знімок_2021-09-24_003127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88"/>
            <a:ext cx="3744415" cy="49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4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Opera Знімок_2021-09-24_003701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68" y="1277888"/>
            <a:ext cx="6861936" cy="26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148064" y="555526"/>
            <a:ext cx="936104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26749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НЕЗМІННЕ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45126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ЗМІННЕ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881084" y="4005220"/>
            <a:ext cx="995172" cy="692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5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Opera Знімок_2021-09-24_004107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301028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mp\Desktop\Opera Знімок_2021-09-24_004129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27" y="1188957"/>
            <a:ext cx="2882543" cy="39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mp\Desktop\Opera Знімок_2021-09-24_004214_health-ua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08" y="483518"/>
            <a:ext cx="3109619" cy="43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69599" y="123478"/>
            <a:ext cx="3392597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СТАЛІ </a:t>
            </a:r>
          </a:p>
          <a:p>
            <a:r>
              <a:rPr lang="ru-RU" sz="2800" dirty="0" smtClean="0"/>
              <a:t>КОЛЬОРИ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983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31840" y="267494"/>
            <a:ext cx="3392597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ЗАГОЛОВКИ</a:t>
            </a:r>
            <a:endParaRPr lang="ru-RU" sz="2800" dirty="0"/>
          </a:p>
        </p:txBody>
      </p:sp>
      <p:pic>
        <p:nvPicPr>
          <p:cNvPr id="5122" name="Picture 2" descr="C:\Users\Comp\Desktop\Opera Знімок_2021-09-24_005548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3" y="1203598"/>
            <a:ext cx="7121328" cy="7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\Desktop\Opera Знімок_2021-09-24_005538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02" y="2283718"/>
            <a:ext cx="6504063" cy="8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omp\Desktop\Opera Знімок_2021-09-24_005528_health-ua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1" y="3435846"/>
            <a:ext cx="7611455" cy="12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2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\Desktop\Opera Знімок_2021-09-24_004810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6597055" cy="15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\Desktop\Opera Знімок_2021-09-24_004754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88" y="2283718"/>
            <a:ext cx="678754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omp\Desktop\Opera Знімок_2021-09-24_004740_health-ua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2" y="3651870"/>
            <a:ext cx="8327915" cy="11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Comp\Desktop\Opera Знімок_2021-09-24_010126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75606"/>
            <a:ext cx="4352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omp\Desktop\Opera Знімок_2021-09-24_005922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2808312" cy="44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63888" y="339502"/>
            <a:ext cx="4896544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ЗАСОБИ ВИДІЛЕННЯ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008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\Desktop\Opera Знімок_2021-09-24_010331_health-ua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670"/>
            <a:ext cx="2521977" cy="183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omp\Desktop\Opera Знімок_2021-09-24_010310_health-u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8" y="2643758"/>
            <a:ext cx="88201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Comp\Desktop\Opera Знімок_2021-09-24_010635_health-ua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663"/>
            <a:ext cx="5616624" cy="18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36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42</TotalTime>
  <Words>24</Words>
  <Application>Microsoft Office PowerPoint</Application>
  <PresentationFormat>Экран (16:9)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Медична газета «Здоров'я України»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Медична газета «Здоров'я України»</dc:title>
  <dc:creator>Comp</dc:creator>
  <cp:lastModifiedBy>Comp</cp:lastModifiedBy>
  <cp:revision>6</cp:revision>
  <dcterms:created xsi:type="dcterms:W3CDTF">2021-09-23T21:32:19Z</dcterms:created>
  <dcterms:modified xsi:type="dcterms:W3CDTF">2021-09-23T22:14:25Z</dcterms:modified>
</cp:coreProperties>
</file>