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5" r:id="rId3"/>
    <p:sldId id="257" r:id="rId4"/>
    <p:sldId id="258" r:id="rId5"/>
    <p:sldId id="259" r:id="rId6"/>
    <p:sldId id="263" r:id="rId7"/>
    <p:sldId id="264" r:id="rId8"/>
    <p:sldId id="262" r:id="rId9"/>
    <p:sldId id="266" r:id="rId10"/>
    <p:sldId id="267" r:id="rId11"/>
    <p:sldId id="260" r:id="rId12"/>
    <p:sldId id="261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88" d="100"/>
          <a:sy n="88" d="100"/>
        </p:scale>
        <p:origin x="-235" y="-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056179E-5C66-4C5C-A9F5-F8411B9DCE31}" type="doc">
      <dgm:prSet loTypeId="urn:microsoft.com/office/officeart/2005/8/layout/vList2" loCatId="list" qsTypeId="urn:microsoft.com/office/officeart/2005/8/quickstyle/simple4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BF6ECA9F-6331-4062-8A06-5AA31AAE3881}">
      <dgm:prSet/>
      <dgm:spPr/>
      <dgm:t>
        <a:bodyPr/>
        <a:lstStyle/>
        <a:p>
          <a:pPr rtl="0"/>
          <a:r>
            <a:rPr lang="uk-UA" dirty="0" smtClean="0"/>
            <a:t>Рівність перед законом</a:t>
          </a:r>
          <a:endParaRPr lang="ru-RU" dirty="0"/>
        </a:p>
      </dgm:t>
    </dgm:pt>
    <dgm:pt modelId="{A10E566A-5984-471B-9417-36D10B92899A}" type="parTrans" cxnId="{49F321DB-1E6B-40FB-8194-3844A859E6C9}">
      <dgm:prSet/>
      <dgm:spPr/>
      <dgm:t>
        <a:bodyPr/>
        <a:lstStyle/>
        <a:p>
          <a:endParaRPr lang="ru-RU"/>
        </a:p>
      </dgm:t>
    </dgm:pt>
    <dgm:pt modelId="{4C000FAC-C758-4865-A7EB-F2D1E4106B5B}" type="sibTrans" cxnId="{49F321DB-1E6B-40FB-8194-3844A859E6C9}">
      <dgm:prSet/>
      <dgm:spPr/>
      <dgm:t>
        <a:bodyPr/>
        <a:lstStyle/>
        <a:p>
          <a:endParaRPr lang="ru-RU"/>
        </a:p>
      </dgm:t>
    </dgm:pt>
    <dgm:pt modelId="{4DBD6CA7-5746-4BD0-A3F7-D623EB0515B2}">
      <dgm:prSet/>
      <dgm:spPr/>
      <dgm:t>
        <a:bodyPr/>
        <a:lstStyle/>
        <a:p>
          <a:pPr rtl="0"/>
          <a:r>
            <a:rPr lang="uk-UA" dirty="0" smtClean="0"/>
            <a:t>Презумпція невинуватості</a:t>
          </a:r>
          <a:endParaRPr lang="ru-RU" dirty="0"/>
        </a:p>
      </dgm:t>
    </dgm:pt>
    <dgm:pt modelId="{2DEA1F8D-833E-42F8-9F90-F111EA85B442}" type="parTrans" cxnId="{CCE4516C-C7DF-4F16-8CE3-9F31CE582B62}">
      <dgm:prSet/>
      <dgm:spPr/>
      <dgm:t>
        <a:bodyPr/>
        <a:lstStyle/>
        <a:p>
          <a:endParaRPr lang="ru-RU"/>
        </a:p>
      </dgm:t>
    </dgm:pt>
    <dgm:pt modelId="{5A604E71-FBDC-453E-8F6F-B18B7B3E0E9F}" type="sibTrans" cxnId="{CCE4516C-C7DF-4F16-8CE3-9F31CE582B62}">
      <dgm:prSet/>
      <dgm:spPr/>
      <dgm:t>
        <a:bodyPr/>
        <a:lstStyle/>
        <a:p>
          <a:endParaRPr lang="ru-RU"/>
        </a:p>
      </dgm:t>
    </dgm:pt>
    <dgm:pt modelId="{C3585F3C-7194-4979-80BA-5FB4AF1B3B2C}">
      <dgm:prSet/>
      <dgm:spPr/>
      <dgm:t>
        <a:bodyPr/>
        <a:lstStyle/>
        <a:p>
          <a:pPr rtl="0"/>
          <a:r>
            <a:rPr lang="uk-UA" dirty="0" smtClean="0"/>
            <a:t>Право на гласність розгляду справи із дотриманням усіх вимог справедливості незалежним і безстороннім судом</a:t>
          </a:r>
          <a:endParaRPr lang="ru-RU" dirty="0"/>
        </a:p>
      </dgm:t>
    </dgm:pt>
    <dgm:pt modelId="{1D77ADEE-921D-4681-B6F9-C31D8D9ACC49}" type="parTrans" cxnId="{C5586819-565A-4731-98AB-017821517959}">
      <dgm:prSet/>
      <dgm:spPr/>
      <dgm:t>
        <a:bodyPr/>
        <a:lstStyle/>
        <a:p>
          <a:endParaRPr lang="ru-RU"/>
        </a:p>
      </dgm:t>
    </dgm:pt>
    <dgm:pt modelId="{9A3F28DC-3C2B-4DEC-AC2D-AB02A51FFF59}" type="sibTrans" cxnId="{C5586819-565A-4731-98AB-017821517959}">
      <dgm:prSet/>
      <dgm:spPr/>
      <dgm:t>
        <a:bodyPr/>
        <a:lstStyle/>
        <a:p>
          <a:endParaRPr lang="ru-RU"/>
        </a:p>
      </dgm:t>
    </dgm:pt>
    <dgm:pt modelId="{7E1EA169-DBA0-46CE-B777-1F15E7B606A2}" type="pres">
      <dgm:prSet presAssocID="{4056179E-5C66-4C5C-A9F5-F8411B9DCE3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482FFC6-B5DB-4BE5-8119-0F4E727DAA9C}" type="pres">
      <dgm:prSet presAssocID="{BF6ECA9F-6331-4062-8A06-5AA31AAE3881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A8D80C-85FF-4968-97D1-0CE5321F80D3}" type="pres">
      <dgm:prSet presAssocID="{4C000FAC-C758-4865-A7EB-F2D1E4106B5B}" presName="spacer" presStyleCnt="0"/>
      <dgm:spPr/>
    </dgm:pt>
    <dgm:pt modelId="{9C91577C-A816-4CFD-BDBE-188E8C2F559C}" type="pres">
      <dgm:prSet presAssocID="{4DBD6CA7-5746-4BD0-A3F7-D623EB0515B2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8BAAC44-4E82-47D9-A5AF-1EDF85A00FE4}" type="pres">
      <dgm:prSet presAssocID="{5A604E71-FBDC-453E-8F6F-B18B7B3E0E9F}" presName="spacer" presStyleCnt="0"/>
      <dgm:spPr/>
    </dgm:pt>
    <dgm:pt modelId="{5FA34C07-5E9B-4DAC-AB4D-DA8DECCB27C6}" type="pres">
      <dgm:prSet presAssocID="{C3585F3C-7194-4979-80BA-5FB4AF1B3B2C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CE4516C-C7DF-4F16-8CE3-9F31CE582B62}" srcId="{4056179E-5C66-4C5C-A9F5-F8411B9DCE31}" destId="{4DBD6CA7-5746-4BD0-A3F7-D623EB0515B2}" srcOrd="1" destOrd="0" parTransId="{2DEA1F8D-833E-42F8-9F90-F111EA85B442}" sibTransId="{5A604E71-FBDC-453E-8F6F-B18B7B3E0E9F}"/>
    <dgm:cxn modelId="{E5EB16BF-BC70-4661-9A94-E64A4D134D5A}" type="presOf" srcId="{BF6ECA9F-6331-4062-8A06-5AA31AAE3881}" destId="{F482FFC6-B5DB-4BE5-8119-0F4E727DAA9C}" srcOrd="0" destOrd="0" presId="urn:microsoft.com/office/officeart/2005/8/layout/vList2"/>
    <dgm:cxn modelId="{49FA2765-1E48-4AD3-A825-DDFD3570874D}" type="presOf" srcId="{4DBD6CA7-5746-4BD0-A3F7-D623EB0515B2}" destId="{9C91577C-A816-4CFD-BDBE-188E8C2F559C}" srcOrd="0" destOrd="0" presId="urn:microsoft.com/office/officeart/2005/8/layout/vList2"/>
    <dgm:cxn modelId="{C5586819-565A-4731-98AB-017821517959}" srcId="{4056179E-5C66-4C5C-A9F5-F8411B9DCE31}" destId="{C3585F3C-7194-4979-80BA-5FB4AF1B3B2C}" srcOrd="2" destOrd="0" parTransId="{1D77ADEE-921D-4681-B6F9-C31D8D9ACC49}" sibTransId="{9A3F28DC-3C2B-4DEC-AC2D-AB02A51FFF59}"/>
    <dgm:cxn modelId="{49F321DB-1E6B-40FB-8194-3844A859E6C9}" srcId="{4056179E-5C66-4C5C-A9F5-F8411B9DCE31}" destId="{BF6ECA9F-6331-4062-8A06-5AA31AAE3881}" srcOrd="0" destOrd="0" parTransId="{A10E566A-5984-471B-9417-36D10B92899A}" sibTransId="{4C000FAC-C758-4865-A7EB-F2D1E4106B5B}"/>
    <dgm:cxn modelId="{CDD4EF33-D53F-4F58-A503-54D4111D63C0}" type="presOf" srcId="{4056179E-5C66-4C5C-A9F5-F8411B9DCE31}" destId="{7E1EA169-DBA0-46CE-B777-1F15E7B606A2}" srcOrd="0" destOrd="0" presId="urn:microsoft.com/office/officeart/2005/8/layout/vList2"/>
    <dgm:cxn modelId="{F69D4513-3DD1-4518-868C-E1A5E59F5348}" type="presOf" srcId="{C3585F3C-7194-4979-80BA-5FB4AF1B3B2C}" destId="{5FA34C07-5E9B-4DAC-AB4D-DA8DECCB27C6}" srcOrd="0" destOrd="0" presId="urn:microsoft.com/office/officeart/2005/8/layout/vList2"/>
    <dgm:cxn modelId="{69186111-28CA-49AC-860D-CBD98F671F69}" type="presParOf" srcId="{7E1EA169-DBA0-46CE-B777-1F15E7B606A2}" destId="{F482FFC6-B5DB-4BE5-8119-0F4E727DAA9C}" srcOrd="0" destOrd="0" presId="urn:microsoft.com/office/officeart/2005/8/layout/vList2"/>
    <dgm:cxn modelId="{CB3D7530-E164-4CF6-B7BA-48CD9C16B1D2}" type="presParOf" srcId="{7E1EA169-DBA0-46CE-B777-1F15E7B606A2}" destId="{B3A8D80C-85FF-4968-97D1-0CE5321F80D3}" srcOrd="1" destOrd="0" presId="urn:microsoft.com/office/officeart/2005/8/layout/vList2"/>
    <dgm:cxn modelId="{DD78B5AB-4686-4556-9FE8-58D3A1349E16}" type="presParOf" srcId="{7E1EA169-DBA0-46CE-B777-1F15E7B606A2}" destId="{9C91577C-A816-4CFD-BDBE-188E8C2F559C}" srcOrd="2" destOrd="0" presId="urn:microsoft.com/office/officeart/2005/8/layout/vList2"/>
    <dgm:cxn modelId="{37644636-02BD-4940-839E-0BF18EBDBEEC}" type="presParOf" srcId="{7E1EA169-DBA0-46CE-B777-1F15E7B606A2}" destId="{88BAAC44-4E82-47D9-A5AF-1EDF85A00FE4}" srcOrd="3" destOrd="0" presId="urn:microsoft.com/office/officeart/2005/8/layout/vList2"/>
    <dgm:cxn modelId="{393B177D-DF8E-4D6C-940D-4C7A4DDEE875}" type="presParOf" srcId="{7E1EA169-DBA0-46CE-B777-1F15E7B606A2}" destId="{5FA34C07-5E9B-4DAC-AB4D-DA8DECCB27C6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D821021-7338-40A4-98AE-41596D01A521}" type="doc">
      <dgm:prSet loTypeId="urn:microsoft.com/office/officeart/2005/8/layout/venn1" loCatId="relationship" qsTypeId="urn:microsoft.com/office/officeart/2005/8/quickstyle/simple2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1701B731-A62C-4446-88A6-F4A7E2A32882}">
      <dgm:prSet/>
      <dgm:spPr/>
      <dgm:t>
        <a:bodyPr/>
        <a:lstStyle/>
        <a:p>
          <a:pPr rtl="0"/>
          <a:r>
            <a:rPr lang="uk-UA" dirty="0" smtClean="0"/>
            <a:t>Незалежність адвокатської професії</a:t>
          </a:r>
          <a:endParaRPr lang="ru-RU" dirty="0"/>
        </a:p>
      </dgm:t>
    </dgm:pt>
    <dgm:pt modelId="{3DF10779-1148-4ABF-8B1E-5C1A21B57271}" type="parTrans" cxnId="{90D19569-C819-4B9F-9EFD-4C9718520545}">
      <dgm:prSet/>
      <dgm:spPr/>
      <dgm:t>
        <a:bodyPr/>
        <a:lstStyle/>
        <a:p>
          <a:endParaRPr lang="ru-RU"/>
        </a:p>
      </dgm:t>
    </dgm:pt>
    <dgm:pt modelId="{5D04AFD2-FEC1-4947-9CA6-150CF86AAE5E}" type="sibTrans" cxnId="{90D19569-C819-4B9F-9EFD-4C9718520545}">
      <dgm:prSet/>
      <dgm:spPr/>
      <dgm:t>
        <a:bodyPr/>
        <a:lstStyle/>
        <a:p>
          <a:endParaRPr lang="ru-RU"/>
        </a:p>
      </dgm:t>
    </dgm:pt>
    <dgm:pt modelId="{48458566-7A77-487E-B548-4D8FB8280040}">
      <dgm:prSet/>
      <dgm:spPr/>
      <dgm:t>
        <a:bodyPr/>
        <a:lstStyle/>
        <a:p>
          <a:pPr rtl="0"/>
          <a:r>
            <a:rPr lang="uk-UA" dirty="0" smtClean="0"/>
            <a:t>Довіра і особиста порядність</a:t>
          </a:r>
          <a:endParaRPr lang="ru-RU" dirty="0"/>
        </a:p>
      </dgm:t>
    </dgm:pt>
    <dgm:pt modelId="{410D0828-79E8-4FA9-A4EC-FC87A854F609}" type="parTrans" cxnId="{D77E8047-FB1B-477C-9017-CCCADE43FE7F}">
      <dgm:prSet/>
      <dgm:spPr/>
      <dgm:t>
        <a:bodyPr/>
        <a:lstStyle/>
        <a:p>
          <a:endParaRPr lang="ru-RU"/>
        </a:p>
      </dgm:t>
    </dgm:pt>
    <dgm:pt modelId="{A930404A-BB8A-4693-864F-6877A3A2FA8F}" type="sibTrans" cxnId="{D77E8047-FB1B-477C-9017-CCCADE43FE7F}">
      <dgm:prSet/>
      <dgm:spPr/>
      <dgm:t>
        <a:bodyPr/>
        <a:lstStyle/>
        <a:p>
          <a:endParaRPr lang="ru-RU"/>
        </a:p>
      </dgm:t>
    </dgm:pt>
    <dgm:pt modelId="{33D15316-15AA-441D-A031-83E3F31CF431}">
      <dgm:prSet/>
      <dgm:spPr/>
      <dgm:t>
        <a:bodyPr/>
        <a:lstStyle/>
        <a:p>
          <a:pPr rtl="0"/>
          <a:r>
            <a:rPr lang="uk-UA" dirty="0" smtClean="0"/>
            <a:t>Конфіденційність</a:t>
          </a:r>
          <a:endParaRPr lang="ru-RU" dirty="0"/>
        </a:p>
      </dgm:t>
    </dgm:pt>
    <dgm:pt modelId="{FC315A51-BB10-41EB-AD35-992E9BC01CAA}" type="parTrans" cxnId="{5E455624-C36F-43AD-91AC-2D81B8495FC6}">
      <dgm:prSet/>
      <dgm:spPr/>
      <dgm:t>
        <a:bodyPr/>
        <a:lstStyle/>
        <a:p>
          <a:endParaRPr lang="ru-RU"/>
        </a:p>
      </dgm:t>
    </dgm:pt>
    <dgm:pt modelId="{E1AAF9AD-3AF5-4099-9ABA-2FBA3BD8A01B}" type="sibTrans" cxnId="{5E455624-C36F-43AD-91AC-2D81B8495FC6}">
      <dgm:prSet/>
      <dgm:spPr/>
      <dgm:t>
        <a:bodyPr/>
        <a:lstStyle/>
        <a:p>
          <a:endParaRPr lang="ru-RU"/>
        </a:p>
      </dgm:t>
    </dgm:pt>
    <dgm:pt modelId="{46B4456A-D015-47F4-AEE4-1C46783706DF}">
      <dgm:prSet/>
      <dgm:spPr/>
      <dgm:t>
        <a:bodyPr/>
        <a:lstStyle/>
        <a:p>
          <a:pPr rtl="0"/>
          <a:r>
            <a:rPr lang="uk-UA" dirty="0" smtClean="0"/>
            <a:t>Додержання правил інших об’єднань адвокатів</a:t>
          </a:r>
          <a:endParaRPr lang="ru-RU" dirty="0"/>
        </a:p>
      </dgm:t>
    </dgm:pt>
    <dgm:pt modelId="{B3E64504-9744-451F-9995-B5D11886D26C}" type="parTrans" cxnId="{819B6721-723D-4619-9809-B55FB39D2BB2}">
      <dgm:prSet/>
      <dgm:spPr/>
      <dgm:t>
        <a:bodyPr/>
        <a:lstStyle/>
        <a:p>
          <a:endParaRPr lang="ru-RU"/>
        </a:p>
      </dgm:t>
    </dgm:pt>
    <dgm:pt modelId="{41906FA1-9597-4C90-91C0-C7203BF93050}" type="sibTrans" cxnId="{819B6721-723D-4619-9809-B55FB39D2BB2}">
      <dgm:prSet/>
      <dgm:spPr/>
      <dgm:t>
        <a:bodyPr/>
        <a:lstStyle/>
        <a:p>
          <a:endParaRPr lang="ru-RU"/>
        </a:p>
      </dgm:t>
    </dgm:pt>
    <dgm:pt modelId="{12DF0515-F82C-41FA-B35E-CFC82E91A6B5}">
      <dgm:prSet/>
      <dgm:spPr/>
      <dgm:t>
        <a:bodyPr/>
        <a:lstStyle/>
        <a:p>
          <a:pPr rtl="0"/>
          <a:r>
            <a:rPr lang="uk-UA" dirty="0" smtClean="0"/>
            <a:t>Несумісність певних видів діяльності із статусом адвоката</a:t>
          </a:r>
          <a:endParaRPr lang="ru-RU" dirty="0"/>
        </a:p>
      </dgm:t>
    </dgm:pt>
    <dgm:pt modelId="{108AA039-1E57-4EF5-881E-994A01C56A69}" type="parTrans" cxnId="{E64DF49E-C9CF-43DF-9E7B-5BEA9C630848}">
      <dgm:prSet/>
      <dgm:spPr/>
      <dgm:t>
        <a:bodyPr/>
        <a:lstStyle/>
        <a:p>
          <a:endParaRPr lang="ru-RU"/>
        </a:p>
      </dgm:t>
    </dgm:pt>
    <dgm:pt modelId="{ACEE2A92-F043-4695-8235-ACECEDE48ADD}" type="sibTrans" cxnId="{E64DF49E-C9CF-43DF-9E7B-5BEA9C630848}">
      <dgm:prSet/>
      <dgm:spPr/>
      <dgm:t>
        <a:bodyPr/>
        <a:lstStyle/>
        <a:p>
          <a:endParaRPr lang="ru-RU"/>
        </a:p>
      </dgm:t>
    </dgm:pt>
    <dgm:pt modelId="{A4565B9B-65E0-472B-AA89-3C1B93574C03}">
      <dgm:prSet/>
      <dgm:spPr/>
      <dgm:t>
        <a:bodyPr/>
        <a:lstStyle/>
        <a:p>
          <a:pPr rtl="0"/>
          <a:r>
            <a:rPr lang="uk-UA" dirty="0" smtClean="0"/>
            <a:t>Обмеження особистої реклами</a:t>
          </a:r>
          <a:endParaRPr lang="ru-RU" dirty="0"/>
        </a:p>
      </dgm:t>
    </dgm:pt>
    <dgm:pt modelId="{A7D5424F-4C42-43A8-A3C1-00A60DC63F97}" type="parTrans" cxnId="{D46189C1-02B5-4F19-BCE5-14796A35D5DF}">
      <dgm:prSet/>
      <dgm:spPr/>
      <dgm:t>
        <a:bodyPr/>
        <a:lstStyle/>
        <a:p>
          <a:endParaRPr lang="ru-RU"/>
        </a:p>
      </dgm:t>
    </dgm:pt>
    <dgm:pt modelId="{5E8402DD-C932-46CF-B0D2-635D0E9FE024}" type="sibTrans" cxnId="{D46189C1-02B5-4F19-BCE5-14796A35D5DF}">
      <dgm:prSet/>
      <dgm:spPr/>
      <dgm:t>
        <a:bodyPr/>
        <a:lstStyle/>
        <a:p>
          <a:endParaRPr lang="ru-RU"/>
        </a:p>
      </dgm:t>
    </dgm:pt>
    <dgm:pt modelId="{2479D8C1-43AD-4650-A621-E269AFBDE196}">
      <dgm:prSet/>
      <dgm:spPr/>
      <dgm:t>
        <a:bodyPr/>
        <a:lstStyle/>
        <a:p>
          <a:pPr rtl="0"/>
          <a:r>
            <a:rPr lang="uk-UA" dirty="0" smtClean="0"/>
            <a:t>Домінантність інтересів клієнта</a:t>
          </a:r>
          <a:endParaRPr lang="ru-RU" dirty="0"/>
        </a:p>
      </dgm:t>
    </dgm:pt>
    <dgm:pt modelId="{3FAB3C4A-8282-470E-BF85-F62D63115FDD}" type="parTrans" cxnId="{ADC88B5B-B6C8-4A47-8199-B4B521C72F1B}">
      <dgm:prSet/>
      <dgm:spPr/>
      <dgm:t>
        <a:bodyPr/>
        <a:lstStyle/>
        <a:p>
          <a:endParaRPr lang="ru-RU"/>
        </a:p>
      </dgm:t>
    </dgm:pt>
    <dgm:pt modelId="{7AFE1566-86F6-44BE-8077-16F0EB3F2EF9}" type="sibTrans" cxnId="{ADC88B5B-B6C8-4A47-8199-B4B521C72F1B}">
      <dgm:prSet/>
      <dgm:spPr/>
      <dgm:t>
        <a:bodyPr/>
        <a:lstStyle/>
        <a:p>
          <a:endParaRPr lang="ru-RU"/>
        </a:p>
      </dgm:t>
    </dgm:pt>
    <dgm:pt modelId="{4E03B1DE-081B-4772-98A2-44E217C88E93}" type="pres">
      <dgm:prSet presAssocID="{5D821021-7338-40A4-98AE-41596D01A521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CAAD894-609D-4CF5-81A6-6508ECF66057}" type="pres">
      <dgm:prSet presAssocID="{1701B731-A62C-4446-88A6-F4A7E2A32882}" presName="circ1" presStyleLbl="vennNode1" presStyleIdx="0" presStyleCnt="7"/>
      <dgm:spPr/>
    </dgm:pt>
    <dgm:pt modelId="{B1D31111-70A8-4F16-A24C-73165E6DBCD8}" type="pres">
      <dgm:prSet presAssocID="{1701B731-A62C-4446-88A6-F4A7E2A32882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B6E3045-E959-4613-AB6F-FA1E92D06892}" type="pres">
      <dgm:prSet presAssocID="{48458566-7A77-487E-B548-4D8FB8280040}" presName="circ2" presStyleLbl="vennNode1" presStyleIdx="1" presStyleCnt="7"/>
      <dgm:spPr/>
    </dgm:pt>
    <dgm:pt modelId="{EE06ED50-6C0B-433F-9B87-D301921E4685}" type="pres">
      <dgm:prSet presAssocID="{48458566-7A77-487E-B548-4D8FB8280040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2AA56F7-E6B0-475F-8EBD-A5A2B803D340}" type="pres">
      <dgm:prSet presAssocID="{33D15316-15AA-441D-A031-83E3F31CF431}" presName="circ3" presStyleLbl="vennNode1" presStyleIdx="2" presStyleCnt="7"/>
      <dgm:spPr/>
    </dgm:pt>
    <dgm:pt modelId="{BCDBD513-037D-4870-ADA8-D0A726E09FD3}" type="pres">
      <dgm:prSet presAssocID="{33D15316-15AA-441D-A031-83E3F31CF431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09DEA66-4355-49EF-B14E-1F9511B440D5}" type="pres">
      <dgm:prSet presAssocID="{46B4456A-D015-47F4-AEE4-1C46783706DF}" presName="circ4" presStyleLbl="vennNode1" presStyleIdx="3" presStyleCnt="7"/>
      <dgm:spPr/>
    </dgm:pt>
    <dgm:pt modelId="{26A0B69F-6F9E-4B9B-9598-303743BE4A34}" type="pres">
      <dgm:prSet presAssocID="{46B4456A-D015-47F4-AEE4-1C46783706DF}" presName="circ4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885F18C-0184-4793-AFA3-DD406F8503CB}" type="pres">
      <dgm:prSet presAssocID="{12DF0515-F82C-41FA-B35E-CFC82E91A6B5}" presName="circ5" presStyleLbl="vennNode1" presStyleIdx="4" presStyleCnt="7"/>
      <dgm:spPr/>
    </dgm:pt>
    <dgm:pt modelId="{CC8E2EA0-20D4-4C69-954F-EB7E5370F81E}" type="pres">
      <dgm:prSet presAssocID="{12DF0515-F82C-41FA-B35E-CFC82E91A6B5}" presName="circ5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684C53-8CE7-482E-BC36-38D46FFFF96B}" type="pres">
      <dgm:prSet presAssocID="{A4565B9B-65E0-472B-AA89-3C1B93574C03}" presName="circ6" presStyleLbl="vennNode1" presStyleIdx="5" presStyleCnt="7"/>
      <dgm:spPr/>
    </dgm:pt>
    <dgm:pt modelId="{E442C2AA-2492-412A-BDA0-F60B2E0C02F6}" type="pres">
      <dgm:prSet presAssocID="{A4565B9B-65E0-472B-AA89-3C1B93574C03}" presName="circ6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DC8BE4A-D3F2-4C8C-9C15-362D770DA27D}" type="pres">
      <dgm:prSet presAssocID="{2479D8C1-43AD-4650-A621-E269AFBDE196}" presName="circ7" presStyleLbl="vennNode1" presStyleIdx="6" presStyleCnt="7"/>
      <dgm:spPr/>
    </dgm:pt>
    <dgm:pt modelId="{87E4791F-4055-44D5-89A8-D2F17B4ED4CF}" type="pres">
      <dgm:prSet presAssocID="{2479D8C1-43AD-4650-A621-E269AFBDE196}" presName="circ7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DC88B5B-B6C8-4A47-8199-B4B521C72F1B}" srcId="{5D821021-7338-40A4-98AE-41596D01A521}" destId="{2479D8C1-43AD-4650-A621-E269AFBDE196}" srcOrd="6" destOrd="0" parTransId="{3FAB3C4A-8282-470E-BF85-F62D63115FDD}" sibTransId="{7AFE1566-86F6-44BE-8077-16F0EB3F2EF9}"/>
    <dgm:cxn modelId="{2268116C-5B47-4009-BC42-66013A63834F}" type="presOf" srcId="{2479D8C1-43AD-4650-A621-E269AFBDE196}" destId="{87E4791F-4055-44D5-89A8-D2F17B4ED4CF}" srcOrd="0" destOrd="0" presId="urn:microsoft.com/office/officeart/2005/8/layout/venn1"/>
    <dgm:cxn modelId="{90D19569-C819-4B9F-9EFD-4C9718520545}" srcId="{5D821021-7338-40A4-98AE-41596D01A521}" destId="{1701B731-A62C-4446-88A6-F4A7E2A32882}" srcOrd="0" destOrd="0" parTransId="{3DF10779-1148-4ABF-8B1E-5C1A21B57271}" sibTransId="{5D04AFD2-FEC1-4947-9CA6-150CF86AAE5E}"/>
    <dgm:cxn modelId="{819B6721-723D-4619-9809-B55FB39D2BB2}" srcId="{5D821021-7338-40A4-98AE-41596D01A521}" destId="{46B4456A-D015-47F4-AEE4-1C46783706DF}" srcOrd="3" destOrd="0" parTransId="{B3E64504-9744-451F-9995-B5D11886D26C}" sibTransId="{41906FA1-9597-4C90-91C0-C7203BF93050}"/>
    <dgm:cxn modelId="{D77E8047-FB1B-477C-9017-CCCADE43FE7F}" srcId="{5D821021-7338-40A4-98AE-41596D01A521}" destId="{48458566-7A77-487E-B548-4D8FB8280040}" srcOrd="1" destOrd="0" parTransId="{410D0828-79E8-4FA9-A4EC-FC87A854F609}" sibTransId="{A930404A-BB8A-4693-864F-6877A3A2FA8F}"/>
    <dgm:cxn modelId="{1E3A462A-12B3-44BE-9A81-DC4F74A8E228}" type="presOf" srcId="{46B4456A-D015-47F4-AEE4-1C46783706DF}" destId="{26A0B69F-6F9E-4B9B-9598-303743BE4A34}" srcOrd="0" destOrd="0" presId="urn:microsoft.com/office/officeart/2005/8/layout/venn1"/>
    <dgm:cxn modelId="{E42C8E6A-34A0-4E1A-B35E-69F55D0419DA}" type="presOf" srcId="{33D15316-15AA-441D-A031-83E3F31CF431}" destId="{BCDBD513-037D-4870-ADA8-D0A726E09FD3}" srcOrd="0" destOrd="0" presId="urn:microsoft.com/office/officeart/2005/8/layout/venn1"/>
    <dgm:cxn modelId="{31C90186-73CC-470C-AE2D-B2DD0A97F94F}" type="presOf" srcId="{A4565B9B-65E0-472B-AA89-3C1B93574C03}" destId="{E442C2AA-2492-412A-BDA0-F60B2E0C02F6}" srcOrd="0" destOrd="0" presId="urn:microsoft.com/office/officeart/2005/8/layout/venn1"/>
    <dgm:cxn modelId="{6365368A-6246-4965-8671-3451BBC2B21E}" type="presOf" srcId="{1701B731-A62C-4446-88A6-F4A7E2A32882}" destId="{B1D31111-70A8-4F16-A24C-73165E6DBCD8}" srcOrd="0" destOrd="0" presId="urn:microsoft.com/office/officeart/2005/8/layout/venn1"/>
    <dgm:cxn modelId="{56C97D79-9450-4F87-9F11-B04733854D10}" type="presOf" srcId="{12DF0515-F82C-41FA-B35E-CFC82E91A6B5}" destId="{CC8E2EA0-20D4-4C69-954F-EB7E5370F81E}" srcOrd="0" destOrd="0" presId="urn:microsoft.com/office/officeart/2005/8/layout/venn1"/>
    <dgm:cxn modelId="{D46189C1-02B5-4F19-BCE5-14796A35D5DF}" srcId="{5D821021-7338-40A4-98AE-41596D01A521}" destId="{A4565B9B-65E0-472B-AA89-3C1B93574C03}" srcOrd="5" destOrd="0" parTransId="{A7D5424F-4C42-43A8-A3C1-00A60DC63F97}" sibTransId="{5E8402DD-C932-46CF-B0D2-635D0E9FE024}"/>
    <dgm:cxn modelId="{E64DF49E-C9CF-43DF-9E7B-5BEA9C630848}" srcId="{5D821021-7338-40A4-98AE-41596D01A521}" destId="{12DF0515-F82C-41FA-B35E-CFC82E91A6B5}" srcOrd="4" destOrd="0" parTransId="{108AA039-1E57-4EF5-881E-994A01C56A69}" sibTransId="{ACEE2A92-F043-4695-8235-ACECEDE48ADD}"/>
    <dgm:cxn modelId="{5E455624-C36F-43AD-91AC-2D81B8495FC6}" srcId="{5D821021-7338-40A4-98AE-41596D01A521}" destId="{33D15316-15AA-441D-A031-83E3F31CF431}" srcOrd="2" destOrd="0" parTransId="{FC315A51-BB10-41EB-AD35-992E9BC01CAA}" sibTransId="{E1AAF9AD-3AF5-4099-9ABA-2FBA3BD8A01B}"/>
    <dgm:cxn modelId="{4DC5D018-146E-4F14-8D08-6B55AD1FB498}" type="presOf" srcId="{48458566-7A77-487E-B548-4D8FB8280040}" destId="{EE06ED50-6C0B-433F-9B87-D301921E4685}" srcOrd="0" destOrd="0" presId="urn:microsoft.com/office/officeart/2005/8/layout/venn1"/>
    <dgm:cxn modelId="{DA15EDEE-6CDE-410A-84CF-17D5AE775D44}" type="presOf" srcId="{5D821021-7338-40A4-98AE-41596D01A521}" destId="{4E03B1DE-081B-4772-98A2-44E217C88E93}" srcOrd="0" destOrd="0" presId="urn:microsoft.com/office/officeart/2005/8/layout/venn1"/>
    <dgm:cxn modelId="{F87BD401-C3B0-48B7-9463-A09EE36D5DD4}" type="presParOf" srcId="{4E03B1DE-081B-4772-98A2-44E217C88E93}" destId="{9CAAD894-609D-4CF5-81A6-6508ECF66057}" srcOrd="0" destOrd="0" presId="urn:microsoft.com/office/officeart/2005/8/layout/venn1"/>
    <dgm:cxn modelId="{1F8FD327-511A-4881-A625-8411C6BB4D9C}" type="presParOf" srcId="{4E03B1DE-081B-4772-98A2-44E217C88E93}" destId="{B1D31111-70A8-4F16-A24C-73165E6DBCD8}" srcOrd="1" destOrd="0" presId="urn:microsoft.com/office/officeart/2005/8/layout/venn1"/>
    <dgm:cxn modelId="{006D1F37-508F-439E-9A42-1F6604611A2F}" type="presParOf" srcId="{4E03B1DE-081B-4772-98A2-44E217C88E93}" destId="{3B6E3045-E959-4613-AB6F-FA1E92D06892}" srcOrd="2" destOrd="0" presId="urn:microsoft.com/office/officeart/2005/8/layout/venn1"/>
    <dgm:cxn modelId="{91CD3DA2-26B9-4855-B2CC-175358D22C35}" type="presParOf" srcId="{4E03B1DE-081B-4772-98A2-44E217C88E93}" destId="{EE06ED50-6C0B-433F-9B87-D301921E4685}" srcOrd="3" destOrd="0" presId="urn:microsoft.com/office/officeart/2005/8/layout/venn1"/>
    <dgm:cxn modelId="{7B952BD1-96CD-4C09-A097-A52F31FE2B5F}" type="presParOf" srcId="{4E03B1DE-081B-4772-98A2-44E217C88E93}" destId="{62AA56F7-E6B0-475F-8EBD-A5A2B803D340}" srcOrd="4" destOrd="0" presId="urn:microsoft.com/office/officeart/2005/8/layout/venn1"/>
    <dgm:cxn modelId="{01FE467B-58CB-470D-B9A4-090079E47AE9}" type="presParOf" srcId="{4E03B1DE-081B-4772-98A2-44E217C88E93}" destId="{BCDBD513-037D-4870-ADA8-D0A726E09FD3}" srcOrd="5" destOrd="0" presId="urn:microsoft.com/office/officeart/2005/8/layout/venn1"/>
    <dgm:cxn modelId="{6FEB628A-15FE-47FF-A750-DF4D01DD3B72}" type="presParOf" srcId="{4E03B1DE-081B-4772-98A2-44E217C88E93}" destId="{909DEA66-4355-49EF-B14E-1F9511B440D5}" srcOrd="6" destOrd="0" presId="urn:microsoft.com/office/officeart/2005/8/layout/venn1"/>
    <dgm:cxn modelId="{8F7B1706-E898-4346-A456-B9F4F223BD30}" type="presParOf" srcId="{4E03B1DE-081B-4772-98A2-44E217C88E93}" destId="{26A0B69F-6F9E-4B9B-9598-303743BE4A34}" srcOrd="7" destOrd="0" presId="urn:microsoft.com/office/officeart/2005/8/layout/venn1"/>
    <dgm:cxn modelId="{C89C84B7-FEFB-4E1C-B3F6-1F8CD0EBD1AD}" type="presParOf" srcId="{4E03B1DE-081B-4772-98A2-44E217C88E93}" destId="{A885F18C-0184-4793-AFA3-DD406F8503CB}" srcOrd="8" destOrd="0" presId="urn:microsoft.com/office/officeart/2005/8/layout/venn1"/>
    <dgm:cxn modelId="{044A659E-1E5F-4E6E-B076-2DD6E0553B9F}" type="presParOf" srcId="{4E03B1DE-081B-4772-98A2-44E217C88E93}" destId="{CC8E2EA0-20D4-4C69-954F-EB7E5370F81E}" srcOrd="9" destOrd="0" presId="urn:microsoft.com/office/officeart/2005/8/layout/venn1"/>
    <dgm:cxn modelId="{61366016-1903-4726-B5E8-B55D903F6F46}" type="presParOf" srcId="{4E03B1DE-081B-4772-98A2-44E217C88E93}" destId="{67684C53-8CE7-482E-BC36-38D46FFFF96B}" srcOrd="10" destOrd="0" presId="urn:microsoft.com/office/officeart/2005/8/layout/venn1"/>
    <dgm:cxn modelId="{DBB808CB-DC65-485F-99F6-A2341C8E0FE0}" type="presParOf" srcId="{4E03B1DE-081B-4772-98A2-44E217C88E93}" destId="{E442C2AA-2492-412A-BDA0-F60B2E0C02F6}" srcOrd="11" destOrd="0" presId="urn:microsoft.com/office/officeart/2005/8/layout/venn1"/>
    <dgm:cxn modelId="{991937B6-5BA5-4166-A0F5-1B31058A582C}" type="presParOf" srcId="{4E03B1DE-081B-4772-98A2-44E217C88E93}" destId="{4DC8BE4A-D3F2-4C8C-9C15-362D770DA27D}" srcOrd="12" destOrd="0" presId="urn:microsoft.com/office/officeart/2005/8/layout/venn1"/>
    <dgm:cxn modelId="{5EA0CE24-7E0D-4C3A-ADAA-18E89C8CE937}" type="presParOf" srcId="{4E03B1DE-081B-4772-98A2-44E217C88E93}" destId="{87E4791F-4055-44D5-89A8-D2F17B4ED4CF}" srcOrd="1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342C949-A32C-443F-87BC-548519136F77}" type="doc">
      <dgm:prSet loTypeId="urn:microsoft.com/office/officeart/2005/8/layout/vList2" loCatId="list" qsTypeId="urn:microsoft.com/office/officeart/2005/8/quickstyle/simple4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92B9625E-923F-41CB-90C1-2BD8653D64ED}">
      <dgm:prSet/>
      <dgm:spPr/>
      <dgm:t>
        <a:bodyPr/>
        <a:lstStyle/>
        <a:p>
          <a:pPr rtl="0"/>
          <a:r>
            <a:rPr lang="uk-UA" dirty="0" smtClean="0"/>
            <a:t>Честі</a:t>
          </a:r>
          <a:endParaRPr lang="ru-RU" dirty="0"/>
        </a:p>
      </dgm:t>
    </dgm:pt>
    <dgm:pt modelId="{D057FCFB-FF9F-4B01-A80A-93CCFFA3A7CF}" type="parTrans" cxnId="{4E34B1D2-54FE-424B-B71E-D5494B6ACFD0}">
      <dgm:prSet/>
      <dgm:spPr/>
      <dgm:t>
        <a:bodyPr/>
        <a:lstStyle/>
        <a:p>
          <a:endParaRPr lang="ru-RU"/>
        </a:p>
      </dgm:t>
    </dgm:pt>
    <dgm:pt modelId="{A03845AB-A0D5-414D-98AE-BA8BD1344D4D}" type="sibTrans" cxnId="{4E34B1D2-54FE-424B-B71E-D5494B6ACFD0}">
      <dgm:prSet/>
      <dgm:spPr/>
      <dgm:t>
        <a:bodyPr/>
        <a:lstStyle/>
        <a:p>
          <a:endParaRPr lang="ru-RU"/>
        </a:p>
      </dgm:t>
    </dgm:pt>
    <dgm:pt modelId="{D3EAF876-26C2-4F60-8D8B-6D1CE6983FC0}">
      <dgm:prSet/>
      <dgm:spPr/>
      <dgm:t>
        <a:bodyPr/>
        <a:lstStyle/>
        <a:p>
          <a:pPr rtl="0"/>
          <a:r>
            <a:rPr lang="uk-UA" dirty="0" smtClean="0"/>
            <a:t>Достоїнства</a:t>
          </a:r>
          <a:endParaRPr lang="ru-RU" dirty="0"/>
        </a:p>
      </dgm:t>
    </dgm:pt>
    <dgm:pt modelId="{26F4A54E-5E79-4486-9166-7DA56694A65E}" type="parTrans" cxnId="{C7B1A5A0-61E5-4665-9127-7BB27FEDA248}">
      <dgm:prSet/>
      <dgm:spPr/>
      <dgm:t>
        <a:bodyPr/>
        <a:lstStyle/>
        <a:p>
          <a:endParaRPr lang="ru-RU"/>
        </a:p>
      </dgm:t>
    </dgm:pt>
    <dgm:pt modelId="{459F1B31-3278-4294-8F63-9018AF2C89E4}" type="sibTrans" cxnId="{C7B1A5A0-61E5-4665-9127-7BB27FEDA248}">
      <dgm:prSet/>
      <dgm:spPr/>
      <dgm:t>
        <a:bodyPr/>
        <a:lstStyle/>
        <a:p>
          <a:endParaRPr lang="ru-RU"/>
        </a:p>
      </dgm:t>
    </dgm:pt>
    <dgm:pt modelId="{B8A5D772-99E8-4458-B80F-4920AC3EF586}">
      <dgm:prSet/>
      <dgm:spPr/>
      <dgm:t>
        <a:bodyPr/>
        <a:lstStyle/>
        <a:p>
          <a:pPr rtl="0"/>
          <a:r>
            <a:rPr lang="uk-UA" dirty="0" smtClean="0"/>
            <a:t>Компетентності</a:t>
          </a:r>
          <a:endParaRPr lang="ru-RU" dirty="0"/>
        </a:p>
      </dgm:t>
    </dgm:pt>
    <dgm:pt modelId="{AC67ADC0-CA69-4114-8FA8-0F69EF02EDF0}" type="parTrans" cxnId="{AD8C7AEF-1101-4700-8887-886EB96E5977}">
      <dgm:prSet/>
      <dgm:spPr/>
      <dgm:t>
        <a:bodyPr/>
        <a:lstStyle/>
        <a:p>
          <a:endParaRPr lang="ru-RU"/>
        </a:p>
      </dgm:t>
    </dgm:pt>
    <dgm:pt modelId="{32EEB7C0-B912-4B7D-B24F-D7E73E34CAD5}" type="sibTrans" cxnId="{AD8C7AEF-1101-4700-8887-886EB96E5977}">
      <dgm:prSet/>
      <dgm:spPr/>
      <dgm:t>
        <a:bodyPr/>
        <a:lstStyle/>
        <a:p>
          <a:endParaRPr lang="ru-RU"/>
        </a:p>
      </dgm:t>
    </dgm:pt>
    <dgm:pt modelId="{C8498215-9600-4DA8-A3E6-174A14F9CAFF}">
      <dgm:prSet/>
      <dgm:spPr/>
      <dgm:t>
        <a:bodyPr/>
        <a:lstStyle/>
        <a:p>
          <a:pPr rtl="0"/>
          <a:r>
            <a:rPr lang="uk-UA" dirty="0" smtClean="0"/>
            <a:t>Професійних стандартів і етичних норм у поводженні та дисципліні</a:t>
          </a:r>
          <a:endParaRPr lang="ru-RU" dirty="0"/>
        </a:p>
      </dgm:t>
    </dgm:pt>
    <dgm:pt modelId="{510A74F8-F192-45E3-A893-147100D97DA7}" type="parTrans" cxnId="{4A8CB814-FA48-44DB-85D2-8D1A20A74FC6}">
      <dgm:prSet/>
      <dgm:spPr/>
      <dgm:t>
        <a:bodyPr/>
        <a:lstStyle/>
        <a:p>
          <a:endParaRPr lang="ru-RU"/>
        </a:p>
      </dgm:t>
    </dgm:pt>
    <dgm:pt modelId="{3C6CAFC1-E34D-4A6D-BBB1-55FB53D04FAA}" type="sibTrans" cxnId="{4A8CB814-FA48-44DB-85D2-8D1A20A74FC6}">
      <dgm:prSet/>
      <dgm:spPr/>
      <dgm:t>
        <a:bodyPr/>
        <a:lstStyle/>
        <a:p>
          <a:endParaRPr lang="ru-RU"/>
        </a:p>
      </dgm:t>
    </dgm:pt>
    <dgm:pt modelId="{9AB2DC3C-A839-4DF9-88A8-89AE7047AD6C}">
      <dgm:prSet/>
      <dgm:spPr/>
      <dgm:t>
        <a:bodyPr/>
        <a:lstStyle/>
        <a:p>
          <a:pPr rtl="0"/>
          <a:r>
            <a:rPr lang="uk-UA" dirty="0" smtClean="0"/>
            <a:t>Захисту інтелектуальної й економічної незалежності адвоката від його клієнта</a:t>
          </a:r>
          <a:endParaRPr lang="ru-RU" dirty="0"/>
        </a:p>
      </dgm:t>
    </dgm:pt>
    <dgm:pt modelId="{8E5A38B7-9D10-4053-A00C-9C179EE630C1}" type="parTrans" cxnId="{3C0D4746-30AA-4ADD-8026-B6C45D9AD6C4}">
      <dgm:prSet/>
      <dgm:spPr/>
      <dgm:t>
        <a:bodyPr/>
        <a:lstStyle/>
        <a:p>
          <a:endParaRPr lang="ru-RU"/>
        </a:p>
      </dgm:t>
    </dgm:pt>
    <dgm:pt modelId="{D98A0D32-51C2-4D1A-BF3E-50294095BD67}" type="sibTrans" cxnId="{3C0D4746-30AA-4ADD-8026-B6C45D9AD6C4}">
      <dgm:prSet/>
      <dgm:spPr/>
      <dgm:t>
        <a:bodyPr/>
        <a:lstStyle/>
        <a:p>
          <a:endParaRPr lang="ru-RU"/>
        </a:p>
      </dgm:t>
    </dgm:pt>
    <dgm:pt modelId="{DEB62CAD-8AF6-4A2B-9E88-43A2B4AE1F72}" type="pres">
      <dgm:prSet presAssocID="{3342C949-A32C-443F-87BC-548519136F7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81392D0-F6BB-403B-BC74-981FB339A90B}" type="pres">
      <dgm:prSet presAssocID="{92B9625E-923F-41CB-90C1-2BD8653D64ED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995EDB0-9906-417A-95BF-E29CAF765440}" type="pres">
      <dgm:prSet presAssocID="{A03845AB-A0D5-414D-98AE-BA8BD1344D4D}" presName="spacer" presStyleCnt="0"/>
      <dgm:spPr/>
    </dgm:pt>
    <dgm:pt modelId="{6A01E486-76EC-4DD8-806B-FB278B4F0AD0}" type="pres">
      <dgm:prSet presAssocID="{D3EAF876-26C2-4F60-8D8B-6D1CE6983FC0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4686C2B-C90B-4123-BAA8-F2AD6D58CCE5}" type="pres">
      <dgm:prSet presAssocID="{459F1B31-3278-4294-8F63-9018AF2C89E4}" presName="spacer" presStyleCnt="0"/>
      <dgm:spPr/>
    </dgm:pt>
    <dgm:pt modelId="{CA9FA17A-5942-497A-98E1-F28DA393B4C2}" type="pres">
      <dgm:prSet presAssocID="{B8A5D772-99E8-4458-B80F-4920AC3EF586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629AE6-99D8-4A64-8B8B-203B20E4E9EB}" type="pres">
      <dgm:prSet presAssocID="{32EEB7C0-B912-4B7D-B24F-D7E73E34CAD5}" presName="spacer" presStyleCnt="0"/>
      <dgm:spPr/>
    </dgm:pt>
    <dgm:pt modelId="{95E35B4F-ABAB-4281-998C-528239936806}" type="pres">
      <dgm:prSet presAssocID="{C8498215-9600-4DA8-A3E6-174A14F9CAFF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338BA6A-466E-4BD2-A934-A92F812CA373}" type="pres">
      <dgm:prSet presAssocID="{3C6CAFC1-E34D-4A6D-BBB1-55FB53D04FAA}" presName="spacer" presStyleCnt="0"/>
      <dgm:spPr/>
    </dgm:pt>
    <dgm:pt modelId="{A3DA8473-8451-4590-AE77-C441E45B75C4}" type="pres">
      <dgm:prSet presAssocID="{9AB2DC3C-A839-4DF9-88A8-89AE7047AD6C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A7E94FF-48C0-419F-AA10-D869F3AA4179}" type="presOf" srcId="{C8498215-9600-4DA8-A3E6-174A14F9CAFF}" destId="{95E35B4F-ABAB-4281-998C-528239936806}" srcOrd="0" destOrd="0" presId="urn:microsoft.com/office/officeart/2005/8/layout/vList2"/>
    <dgm:cxn modelId="{4A8CB814-FA48-44DB-85D2-8D1A20A74FC6}" srcId="{3342C949-A32C-443F-87BC-548519136F77}" destId="{C8498215-9600-4DA8-A3E6-174A14F9CAFF}" srcOrd="3" destOrd="0" parTransId="{510A74F8-F192-45E3-A893-147100D97DA7}" sibTransId="{3C6CAFC1-E34D-4A6D-BBB1-55FB53D04FAA}"/>
    <dgm:cxn modelId="{B53B036C-A95E-4B24-B7C8-249BF3530EE9}" type="presOf" srcId="{92B9625E-923F-41CB-90C1-2BD8653D64ED}" destId="{581392D0-F6BB-403B-BC74-981FB339A90B}" srcOrd="0" destOrd="0" presId="urn:microsoft.com/office/officeart/2005/8/layout/vList2"/>
    <dgm:cxn modelId="{3C0D4746-30AA-4ADD-8026-B6C45D9AD6C4}" srcId="{3342C949-A32C-443F-87BC-548519136F77}" destId="{9AB2DC3C-A839-4DF9-88A8-89AE7047AD6C}" srcOrd="4" destOrd="0" parTransId="{8E5A38B7-9D10-4053-A00C-9C179EE630C1}" sibTransId="{D98A0D32-51C2-4D1A-BF3E-50294095BD67}"/>
    <dgm:cxn modelId="{2435D2AC-8031-4D27-8B5C-23044E93662F}" type="presOf" srcId="{D3EAF876-26C2-4F60-8D8B-6D1CE6983FC0}" destId="{6A01E486-76EC-4DD8-806B-FB278B4F0AD0}" srcOrd="0" destOrd="0" presId="urn:microsoft.com/office/officeart/2005/8/layout/vList2"/>
    <dgm:cxn modelId="{C7B1A5A0-61E5-4665-9127-7BB27FEDA248}" srcId="{3342C949-A32C-443F-87BC-548519136F77}" destId="{D3EAF876-26C2-4F60-8D8B-6D1CE6983FC0}" srcOrd="1" destOrd="0" parTransId="{26F4A54E-5E79-4486-9166-7DA56694A65E}" sibTransId="{459F1B31-3278-4294-8F63-9018AF2C89E4}"/>
    <dgm:cxn modelId="{E88B7304-0F01-49B2-82BE-B33908E322DF}" type="presOf" srcId="{9AB2DC3C-A839-4DF9-88A8-89AE7047AD6C}" destId="{A3DA8473-8451-4590-AE77-C441E45B75C4}" srcOrd="0" destOrd="0" presId="urn:microsoft.com/office/officeart/2005/8/layout/vList2"/>
    <dgm:cxn modelId="{AD8C7AEF-1101-4700-8887-886EB96E5977}" srcId="{3342C949-A32C-443F-87BC-548519136F77}" destId="{B8A5D772-99E8-4458-B80F-4920AC3EF586}" srcOrd="2" destOrd="0" parTransId="{AC67ADC0-CA69-4114-8FA8-0F69EF02EDF0}" sibTransId="{32EEB7C0-B912-4B7D-B24F-D7E73E34CAD5}"/>
    <dgm:cxn modelId="{A2C1D6D2-B942-4277-8A09-9AFD8CB4B2FC}" type="presOf" srcId="{B8A5D772-99E8-4458-B80F-4920AC3EF586}" destId="{CA9FA17A-5942-497A-98E1-F28DA393B4C2}" srcOrd="0" destOrd="0" presId="urn:microsoft.com/office/officeart/2005/8/layout/vList2"/>
    <dgm:cxn modelId="{7CC38BE6-D6D0-4AC8-9CA1-B2F87262B78B}" type="presOf" srcId="{3342C949-A32C-443F-87BC-548519136F77}" destId="{DEB62CAD-8AF6-4A2B-9E88-43A2B4AE1F72}" srcOrd="0" destOrd="0" presId="urn:microsoft.com/office/officeart/2005/8/layout/vList2"/>
    <dgm:cxn modelId="{4E34B1D2-54FE-424B-B71E-D5494B6ACFD0}" srcId="{3342C949-A32C-443F-87BC-548519136F77}" destId="{92B9625E-923F-41CB-90C1-2BD8653D64ED}" srcOrd="0" destOrd="0" parTransId="{D057FCFB-FF9F-4B01-A80A-93CCFFA3A7CF}" sibTransId="{A03845AB-A0D5-414D-98AE-BA8BD1344D4D}"/>
    <dgm:cxn modelId="{C3242E3C-81EB-407F-A2EF-70D2CD09EC0C}" type="presParOf" srcId="{DEB62CAD-8AF6-4A2B-9E88-43A2B4AE1F72}" destId="{581392D0-F6BB-403B-BC74-981FB339A90B}" srcOrd="0" destOrd="0" presId="urn:microsoft.com/office/officeart/2005/8/layout/vList2"/>
    <dgm:cxn modelId="{C20708DE-7114-4237-8C09-2A1ABC06FA71}" type="presParOf" srcId="{DEB62CAD-8AF6-4A2B-9E88-43A2B4AE1F72}" destId="{B995EDB0-9906-417A-95BF-E29CAF765440}" srcOrd="1" destOrd="0" presId="urn:microsoft.com/office/officeart/2005/8/layout/vList2"/>
    <dgm:cxn modelId="{C1D8A371-4854-4E92-A3D1-89404119F055}" type="presParOf" srcId="{DEB62CAD-8AF6-4A2B-9E88-43A2B4AE1F72}" destId="{6A01E486-76EC-4DD8-806B-FB278B4F0AD0}" srcOrd="2" destOrd="0" presId="urn:microsoft.com/office/officeart/2005/8/layout/vList2"/>
    <dgm:cxn modelId="{DE5CFB44-D1F1-4B68-AF67-9AB3807AB4DF}" type="presParOf" srcId="{DEB62CAD-8AF6-4A2B-9E88-43A2B4AE1F72}" destId="{24686C2B-C90B-4123-BAA8-F2AD6D58CCE5}" srcOrd="3" destOrd="0" presId="urn:microsoft.com/office/officeart/2005/8/layout/vList2"/>
    <dgm:cxn modelId="{A0A32A69-B299-40C0-A416-9F25EE7EE8D5}" type="presParOf" srcId="{DEB62CAD-8AF6-4A2B-9E88-43A2B4AE1F72}" destId="{CA9FA17A-5942-497A-98E1-F28DA393B4C2}" srcOrd="4" destOrd="0" presId="urn:microsoft.com/office/officeart/2005/8/layout/vList2"/>
    <dgm:cxn modelId="{2E362829-2554-4949-81FA-47E26D3A5F10}" type="presParOf" srcId="{DEB62CAD-8AF6-4A2B-9E88-43A2B4AE1F72}" destId="{2E629AE6-99D8-4A64-8B8B-203B20E4E9EB}" srcOrd="5" destOrd="0" presId="urn:microsoft.com/office/officeart/2005/8/layout/vList2"/>
    <dgm:cxn modelId="{29194B62-AEF1-49FF-B91C-4F3FDD0EB8D2}" type="presParOf" srcId="{DEB62CAD-8AF6-4A2B-9E88-43A2B4AE1F72}" destId="{95E35B4F-ABAB-4281-998C-528239936806}" srcOrd="6" destOrd="0" presId="urn:microsoft.com/office/officeart/2005/8/layout/vList2"/>
    <dgm:cxn modelId="{22A33B72-A2FF-4B89-92E4-857B0AF38DAF}" type="presParOf" srcId="{DEB62CAD-8AF6-4A2B-9E88-43A2B4AE1F72}" destId="{9338BA6A-466E-4BD2-A934-A92F812CA373}" srcOrd="7" destOrd="0" presId="urn:microsoft.com/office/officeart/2005/8/layout/vList2"/>
    <dgm:cxn modelId="{A512B0CF-6C0A-47DD-813D-0D61E54CA2CD}" type="presParOf" srcId="{DEB62CAD-8AF6-4A2B-9E88-43A2B4AE1F72}" destId="{A3DA8473-8451-4590-AE77-C441E45B75C4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82FFC6-B5DB-4BE5-8119-0F4E727DAA9C}">
      <dsp:nvSpPr>
        <dsp:cNvPr id="0" name=""/>
        <dsp:cNvSpPr/>
      </dsp:nvSpPr>
      <dsp:spPr>
        <a:xfrm>
          <a:off x="0" y="204042"/>
          <a:ext cx="4937760" cy="1164771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dirty="0" smtClean="0"/>
            <a:t>Рівність перед законом</a:t>
          </a:r>
          <a:endParaRPr lang="ru-RU" sz="2100" kern="1200" dirty="0"/>
        </a:p>
      </dsp:txBody>
      <dsp:txXfrm>
        <a:off x="56859" y="260901"/>
        <a:ext cx="4824042" cy="1051053"/>
      </dsp:txXfrm>
    </dsp:sp>
    <dsp:sp modelId="{9C91577C-A816-4CFD-BDBE-188E8C2F559C}">
      <dsp:nvSpPr>
        <dsp:cNvPr id="0" name=""/>
        <dsp:cNvSpPr/>
      </dsp:nvSpPr>
      <dsp:spPr>
        <a:xfrm>
          <a:off x="0" y="1429294"/>
          <a:ext cx="4937760" cy="1164771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dirty="0" smtClean="0"/>
            <a:t>Презумпція невинуватості</a:t>
          </a:r>
          <a:endParaRPr lang="ru-RU" sz="2100" kern="1200" dirty="0"/>
        </a:p>
      </dsp:txBody>
      <dsp:txXfrm>
        <a:off x="56859" y="1486153"/>
        <a:ext cx="4824042" cy="1051053"/>
      </dsp:txXfrm>
    </dsp:sp>
    <dsp:sp modelId="{5FA34C07-5E9B-4DAC-AB4D-DA8DECCB27C6}">
      <dsp:nvSpPr>
        <dsp:cNvPr id="0" name=""/>
        <dsp:cNvSpPr/>
      </dsp:nvSpPr>
      <dsp:spPr>
        <a:xfrm>
          <a:off x="0" y="2654545"/>
          <a:ext cx="4937760" cy="1164771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dirty="0" smtClean="0"/>
            <a:t>Право на гласність розгляду справи із дотриманням усіх вимог справедливості незалежним і безстороннім судом</a:t>
          </a:r>
          <a:endParaRPr lang="ru-RU" sz="2100" kern="1200" dirty="0"/>
        </a:p>
      </dsp:txBody>
      <dsp:txXfrm>
        <a:off x="56859" y="2711404"/>
        <a:ext cx="4824042" cy="105105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AAD894-609D-4CF5-81A6-6508ECF66057}">
      <dsp:nvSpPr>
        <dsp:cNvPr id="0" name=""/>
        <dsp:cNvSpPr/>
      </dsp:nvSpPr>
      <dsp:spPr>
        <a:xfrm>
          <a:off x="1876348" y="1120049"/>
          <a:ext cx="1185062" cy="118520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B1D31111-70A8-4F16-A24C-73165E6DBCD8}">
      <dsp:nvSpPr>
        <dsp:cNvPr id="0" name=""/>
        <dsp:cNvSpPr/>
      </dsp:nvSpPr>
      <dsp:spPr>
        <a:xfrm>
          <a:off x="1789937" y="194991"/>
          <a:ext cx="1357884" cy="726675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kern="1200" dirty="0" smtClean="0"/>
            <a:t>Незалежність адвокатської професії</a:t>
          </a:r>
          <a:endParaRPr lang="ru-RU" sz="1300" kern="1200" dirty="0"/>
        </a:p>
      </dsp:txBody>
      <dsp:txXfrm>
        <a:off x="1789937" y="194991"/>
        <a:ext cx="1357884" cy="726675"/>
      </dsp:txXfrm>
    </dsp:sp>
    <dsp:sp modelId="{3B6E3045-E959-4613-AB6F-FA1E92D06892}">
      <dsp:nvSpPr>
        <dsp:cNvPr id="0" name=""/>
        <dsp:cNvSpPr/>
      </dsp:nvSpPr>
      <dsp:spPr>
        <a:xfrm>
          <a:off x="2223967" y="1287184"/>
          <a:ext cx="1185062" cy="118520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EE06ED50-6C0B-433F-9B87-D301921E4685}">
      <dsp:nvSpPr>
        <dsp:cNvPr id="0" name=""/>
        <dsp:cNvSpPr/>
      </dsp:nvSpPr>
      <dsp:spPr>
        <a:xfrm>
          <a:off x="3555187" y="885332"/>
          <a:ext cx="1283817" cy="799343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kern="1200" dirty="0" smtClean="0"/>
            <a:t>Довіра і особиста порядність</a:t>
          </a:r>
          <a:endParaRPr lang="ru-RU" sz="1300" kern="1200" dirty="0"/>
        </a:p>
      </dsp:txBody>
      <dsp:txXfrm>
        <a:off x="3555187" y="885332"/>
        <a:ext cx="1283817" cy="799343"/>
      </dsp:txXfrm>
    </dsp:sp>
    <dsp:sp modelId="{62AA56F7-E6B0-475F-8EBD-A5A2B803D340}">
      <dsp:nvSpPr>
        <dsp:cNvPr id="0" name=""/>
        <dsp:cNvSpPr/>
      </dsp:nvSpPr>
      <dsp:spPr>
        <a:xfrm>
          <a:off x="2309390" y="1663239"/>
          <a:ext cx="1185062" cy="118520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BCDBD513-037D-4870-ADA8-D0A726E09FD3}">
      <dsp:nvSpPr>
        <dsp:cNvPr id="0" name=""/>
        <dsp:cNvSpPr/>
      </dsp:nvSpPr>
      <dsp:spPr>
        <a:xfrm>
          <a:off x="3678631" y="1902678"/>
          <a:ext cx="1259128" cy="853843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kern="1200" dirty="0" smtClean="0"/>
            <a:t>Конфіденційність</a:t>
          </a:r>
          <a:endParaRPr lang="ru-RU" sz="1300" kern="1200" dirty="0"/>
        </a:p>
      </dsp:txBody>
      <dsp:txXfrm>
        <a:off x="3678631" y="1902678"/>
        <a:ext cx="1259128" cy="853843"/>
      </dsp:txXfrm>
    </dsp:sp>
    <dsp:sp modelId="{909DEA66-4355-49EF-B14E-1F9511B440D5}">
      <dsp:nvSpPr>
        <dsp:cNvPr id="0" name=""/>
        <dsp:cNvSpPr/>
      </dsp:nvSpPr>
      <dsp:spPr>
        <a:xfrm>
          <a:off x="2068921" y="1964809"/>
          <a:ext cx="1185062" cy="118520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26A0B69F-6F9E-4B9B-9598-303743BE4A34}">
      <dsp:nvSpPr>
        <dsp:cNvPr id="0" name=""/>
        <dsp:cNvSpPr/>
      </dsp:nvSpPr>
      <dsp:spPr>
        <a:xfrm>
          <a:off x="3135477" y="3047192"/>
          <a:ext cx="1357884" cy="781176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kern="1200" dirty="0" smtClean="0"/>
            <a:t>Додержання правил інших об’єднань адвокатів</a:t>
          </a:r>
          <a:endParaRPr lang="ru-RU" sz="1300" kern="1200" dirty="0"/>
        </a:p>
      </dsp:txBody>
      <dsp:txXfrm>
        <a:off x="3135477" y="3047192"/>
        <a:ext cx="1357884" cy="781176"/>
      </dsp:txXfrm>
    </dsp:sp>
    <dsp:sp modelId="{A885F18C-0184-4793-AFA3-DD406F8503CB}">
      <dsp:nvSpPr>
        <dsp:cNvPr id="0" name=""/>
        <dsp:cNvSpPr/>
      </dsp:nvSpPr>
      <dsp:spPr>
        <a:xfrm>
          <a:off x="1683776" y="1964809"/>
          <a:ext cx="1185062" cy="118520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CC8E2EA0-20D4-4C69-954F-EB7E5370F81E}">
      <dsp:nvSpPr>
        <dsp:cNvPr id="0" name=""/>
        <dsp:cNvSpPr/>
      </dsp:nvSpPr>
      <dsp:spPr>
        <a:xfrm>
          <a:off x="444398" y="3047192"/>
          <a:ext cx="1357884" cy="781176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kern="1200" dirty="0" smtClean="0"/>
            <a:t>Несумісність певних видів діяльності із статусом адвоката</a:t>
          </a:r>
          <a:endParaRPr lang="ru-RU" sz="1300" kern="1200" dirty="0"/>
        </a:p>
      </dsp:txBody>
      <dsp:txXfrm>
        <a:off x="444398" y="3047192"/>
        <a:ext cx="1357884" cy="781176"/>
      </dsp:txXfrm>
    </dsp:sp>
    <dsp:sp modelId="{67684C53-8CE7-482E-BC36-38D46FFFF96B}">
      <dsp:nvSpPr>
        <dsp:cNvPr id="0" name=""/>
        <dsp:cNvSpPr/>
      </dsp:nvSpPr>
      <dsp:spPr>
        <a:xfrm>
          <a:off x="1443307" y="1663239"/>
          <a:ext cx="1185062" cy="118520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E442C2AA-2492-412A-BDA0-F60B2E0C02F6}">
      <dsp:nvSpPr>
        <dsp:cNvPr id="0" name=""/>
        <dsp:cNvSpPr/>
      </dsp:nvSpPr>
      <dsp:spPr>
        <a:xfrm>
          <a:off x="0" y="1902678"/>
          <a:ext cx="1259128" cy="853843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kern="1200" dirty="0" smtClean="0"/>
            <a:t>Обмеження особистої реклами</a:t>
          </a:r>
          <a:endParaRPr lang="ru-RU" sz="1300" kern="1200" dirty="0"/>
        </a:p>
      </dsp:txBody>
      <dsp:txXfrm>
        <a:off x="0" y="1902678"/>
        <a:ext cx="1259128" cy="853843"/>
      </dsp:txXfrm>
    </dsp:sp>
    <dsp:sp modelId="{4DC8BE4A-D3F2-4C8C-9C15-362D770DA27D}">
      <dsp:nvSpPr>
        <dsp:cNvPr id="0" name=""/>
        <dsp:cNvSpPr/>
      </dsp:nvSpPr>
      <dsp:spPr>
        <a:xfrm>
          <a:off x="1528730" y="1287184"/>
          <a:ext cx="1185062" cy="118520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87E4791F-4055-44D5-89A8-D2F17B4ED4CF}">
      <dsp:nvSpPr>
        <dsp:cNvPr id="0" name=""/>
        <dsp:cNvSpPr/>
      </dsp:nvSpPr>
      <dsp:spPr>
        <a:xfrm>
          <a:off x="98755" y="885332"/>
          <a:ext cx="1283817" cy="799343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kern="1200" dirty="0" smtClean="0"/>
            <a:t>Домінантність інтересів клієнта</a:t>
          </a:r>
          <a:endParaRPr lang="ru-RU" sz="1300" kern="1200" dirty="0"/>
        </a:p>
      </dsp:txBody>
      <dsp:txXfrm>
        <a:off x="98755" y="885332"/>
        <a:ext cx="1283817" cy="79934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DA785-B17A-4219-9AD6-3008918831AA}" type="datetimeFigureOut">
              <a:rPr lang="ru-RU" smtClean="0"/>
              <a:t>27.04.2023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BD3E0-CC71-43B4-A187-5C4A7150696E}" type="slidenum">
              <a:rPr lang="ru-RU" smtClean="0"/>
              <a:t>‹№›</a:t>
            </a:fld>
            <a:endParaRPr lang="ru-RU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60929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DA785-B17A-4219-9AD6-3008918831AA}" type="datetimeFigureOut">
              <a:rPr lang="ru-RU" smtClean="0"/>
              <a:t>27.04.2023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BD3E0-CC71-43B4-A187-5C4A7150696E}" type="slidenum">
              <a:rPr lang="ru-RU" smtClean="0"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25066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DA785-B17A-4219-9AD6-3008918831AA}" type="datetimeFigureOut">
              <a:rPr lang="ru-RU" smtClean="0"/>
              <a:t>27.04.2023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BD3E0-CC71-43B4-A187-5C4A7150696E}" type="slidenum">
              <a:rPr lang="ru-RU" smtClean="0"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43156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DA785-B17A-4219-9AD6-3008918831AA}" type="datetimeFigureOut">
              <a:rPr lang="ru-RU" smtClean="0"/>
              <a:t>27.04.2023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BD3E0-CC71-43B4-A187-5C4A7150696E}" type="slidenum">
              <a:rPr lang="ru-RU" smtClean="0"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7625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DA785-B17A-4219-9AD6-3008918831AA}" type="datetimeFigureOut">
              <a:rPr lang="ru-RU" smtClean="0"/>
              <a:t>27.04.2023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BD3E0-CC71-43B4-A187-5C4A7150696E}" type="slidenum">
              <a:rPr lang="ru-RU" smtClean="0"/>
              <a:t>‹№›</a:t>
            </a:fld>
            <a:endParaRPr lang="ru-RU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8357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DA785-B17A-4219-9AD6-3008918831AA}" type="datetimeFigureOut">
              <a:rPr lang="ru-RU" smtClean="0"/>
              <a:t>27.04.2023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BD3E0-CC71-43B4-A187-5C4A7150696E}" type="slidenum">
              <a:rPr lang="ru-RU" smtClean="0"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64244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DA785-B17A-4219-9AD6-3008918831AA}" type="datetimeFigureOut">
              <a:rPr lang="ru-RU" smtClean="0"/>
              <a:t>27.04.2023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BD3E0-CC71-43B4-A187-5C4A7150696E}" type="slidenum">
              <a:rPr lang="ru-RU" smtClean="0"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048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DA785-B17A-4219-9AD6-3008918831AA}" type="datetimeFigureOut">
              <a:rPr lang="ru-RU" smtClean="0"/>
              <a:t>27.04.2023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BD3E0-CC71-43B4-A187-5C4A7150696E}" type="slidenum">
              <a:rPr lang="ru-RU" smtClean="0"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9414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DA785-B17A-4219-9AD6-3008918831AA}" type="datetimeFigureOut">
              <a:rPr lang="ru-RU" smtClean="0"/>
              <a:t>27.04.2023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BD3E0-CC71-43B4-A187-5C4A7150696E}" type="slidenum">
              <a:rPr lang="ru-RU" smtClean="0"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8448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69DDA785-B17A-4219-9AD6-3008918831AA}" type="datetimeFigureOut">
              <a:rPr lang="ru-RU" smtClean="0"/>
              <a:t>27.04.2023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92BD3E0-CC71-43B4-A187-5C4A7150696E}" type="slidenum">
              <a:rPr lang="ru-RU" smtClean="0"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0480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DA785-B17A-4219-9AD6-3008918831AA}" type="datetimeFigureOut">
              <a:rPr lang="ru-RU" smtClean="0"/>
              <a:t>27.04.2023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BD3E0-CC71-43B4-A187-5C4A7150696E}" type="slidenum">
              <a:rPr lang="ru-RU" smtClean="0"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0903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69DDA785-B17A-4219-9AD6-3008918831AA}" type="datetimeFigureOut">
              <a:rPr lang="ru-RU" smtClean="0"/>
              <a:t>27.04.2023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92BD3E0-CC71-43B4-A187-5C4A7150696E}" type="slidenum">
              <a:rPr lang="ru-RU" smtClean="0"/>
              <a:t>‹№›</a:t>
            </a:fld>
            <a:endParaRPr lang="ru-RU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2887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Міжнародне визнання юридичної етики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2741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4000" b="1" dirty="0" smtClean="0"/>
              <a:t>Основні положення про роль адвокатів прийняті Восьмим Конгресом ООН з попередження злочинів</a:t>
            </a:r>
            <a:endParaRPr lang="uk-UA" sz="4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1810636"/>
            <a:ext cx="10058400" cy="4023360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ru-RU" sz="1600" dirty="0"/>
              <a:t>Будь-яка людина в праві звернутися по допомогу до адвоката за своїм вибором для підтвердження своїх прав і захисту в усіх стадіях кримінальної </a:t>
            </a:r>
            <a:r>
              <a:rPr lang="ru-RU" sz="1600" dirty="0" smtClean="0"/>
              <a:t>процедури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sz="1600" dirty="0"/>
              <a:t>Уряди повинні гарантувати ефективну процедуру і працюючий механізм для реального і </a:t>
            </a:r>
            <a:r>
              <a:rPr lang="uk-UA" sz="1600" dirty="0" smtClean="0"/>
              <a:t>рівного</a:t>
            </a:r>
            <a:r>
              <a:rPr lang="ru-RU" sz="1600" dirty="0" smtClean="0"/>
              <a:t> </a:t>
            </a:r>
            <a:r>
              <a:rPr lang="ru-RU" sz="1600" dirty="0"/>
              <a:t>доступу до адвокатів усіх </a:t>
            </a:r>
            <a:r>
              <a:rPr lang="uk-UA" sz="1600" dirty="0" smtClean="0"/>
              <a:t>осіб</a:t>
            </a:r>
            <a:r>
              <a:rPr lang="ru-RU" sz="1600" dirty="0" smtClean="0"/>
              <a:t>, </a:t>
            </a:r>
            <a:r>
              <a:rPr lang="ru-RU" sz="1600" dirty="0"/>
              <a:t>що проживають на його території і підлеглих його </a:t>
            </a:r>
            <a:r>
              <a:rPr lang="ru-RU" sz="1600" dirty="0" smtClean="0"/>
              <a:t>юрисдикції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sz="1600" dirty="0"/>
              <a:t>Будь-яка особа, яка не має адвоката, у випадках, коли інтереси правосуддя вимагають цього, повинна бути забезпечена допомогою адвоката, котрий має відповідну компетенцію та досвід ведення таких справ, щоб забезпечити її ефективну допомогу без оплати з її боку, якщо у неї немає необхідних </a:t>
            </a:r>
            <a:r>
              <a:rPr lang="ru-RU" sz="1600" dirty="0" smtClean="0"/>
              <a:t>коштів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sz="1600" dirty="0"/>
              <a:t>Уряди, професійні асоціації адвокатів та навчальні інститути мають забезпечити, щоб адвокати отримали відповідну освіту, підготовку і знання як ідеалів та етичних обов'язків адвокатів, так і прав людини та основних свобод, визнаних національним і міжнародним </a:t>
            </a:r>
            <a:r>
              <a:rPr lang="ru-RU" sz="1600" dirty="0" smtClean="0"/>
              <a:t>правом</a:t>
            </a:r>
            <a:endParaRPr lang="uk-UA" sz="1600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ru-RU" sz="1600" dirty="0"/>
              <a:t>Адвокати повинні постійно дбати про честь і гідність своєї професії як важливі учасники здійснення правосуддя</a:t>
            </a:r>
            <a:r>
              <a:rPr lang="ru-RU" sz="1600" dirty="0" smtClean="0"/>
              <a:t>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sz="1600" dirty="0"/>
              <a:t>Там, де безпека адвокатів перебуває під загрозою у зв'язку з виконанням професійних обов'язків, вони мають бути адекватно захищені </a:t>
            </a:r>
            <a:r>
              <a:rPr lang="ru-RU" sz="1600" dirty="0" smtClean="0"/>
              <a:t>властями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sz="1600" dirty="0"/>
              <a:t>Адвокати, як і інші громадяни, мають право на вільне висловлювання, віросповідання, об'єднання в асоціації та </a:t>
            </a:r>
            <a:r>
              <a:rPr lang="ru-RU" sz="1600" dirty="0" smtClean="0"/>
              <a:t>організації</a:t>
            </a:r>
          </a:p>
        </p:txBody>
      </p:sp>
    </p:spTree>
    <p:extLst>
      <p:ext uri="{BB962C8B-B14F-4D97-AF65-F5344CB8AC3E}">
        <p14:creationId xmlns:p14="http://schemas.microsoft.com/office/powerpoint/2010/main" val="979189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/>
              <a:t>Прийняття стандартів </a:t>
            </a:r>
            <a:r>
              <a:rPr lang="uk-UA" b="1" dirty="0"/>
              <a:t>незалежності юридичної професії</a:t>
            </a:r>
            <a:endParaRPr lang="ru-RU" b="1" dirty="0"/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1097279" y="1794934"/>
            <a:ext cx="4937760" cy="4023360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uk-UA" sz="2400" dirty="0"/>
              <a:t>Міжнародна організація адвокатів висловила своє прагнення до гармонізації і наступним кроком на шляху до удосконалення деонтологічних принципів дванадцяти країн-учасниць стала конференція </a:t>
            </a:r>
            <a:r>
              <a:rPr lang="uk-UA" sz="2400" b="1" dirty="0"/>
              <a:t>Міжнародної асоціації юристів (МАЮ)</a:t>
            </a:r>
            <a:r>
              <a:rPr lang="uk-UA" sz="2400" dirty="0"/>
              <a:t>, що відбулася в </a:t>
            </a:r>
            <a:r>
              <a:rPr lang="uk-UA" sz="2400" b="1" dirty="0"/>
              <a:t>Нью-Йорку у вересні 1990 р</a:t>
            </a:r>
            <a:r>
              <a:rPr lang="uk-UA" sz="2400" dirty="0"/>
              <a:t>. </a:t>
            </a:r>
            <a:endParaRPr lang="uk-UA" sz="2400" dirty="0" smtClean="0"/>
          </a:p>
          <a:p>
            <a:pPr algn="just">
              <a:buFont typeface="Wingdings" panose="05000000000000000000" pitchFamily="2" charset="2"/>
              <a:buChar char="q"/>
            </a:pPr>
            <a:r>
              <a:rPr lang="uk-UA" sz="2400" dirty="0" smtClean="0"/>
              <a:t>Наслідки </a:t>
            </a:r>
            <a:r>
              <a:rPr lang="uk-UA" sz="2400" dirty="0"/>
              <a:t>роботи цієї конференції виявилося прийняття </a:t>
            </a:r>
            <a:r>
              <a:rPr lang="uk-UA" sz="2400" b="1" dirty="0"/>
              <a:t>Стандартів незалежності юридичної професії міжнародної асоціації юристів</a:t>
            </a:r>
            <a:r>
              <a:rPr lang="uk-UA" sz="2400" dirty="0"/>
              <a:t>.</a:t>
            </a:r>
            <a:endParaRPr lang="ru-RU" sz="2400" dirty="0"/>
          </a:p>
          <a:p>
            <a:endParaRPr lang="ru-RU" sz="2400" dirty="0"/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5868" y="2057781"/>
            <a:ext cx="2721864" cy="359968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81596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/>
              <a:t>Одне з головних завдань МАЮ</a:t>
            </a:r>
            <a:endParaRPr lang="ru-RU" b="1" dirty="0"/>
          </a:p>
        </p:txBody>
      </p:sp>
      <p:sp>
        <p:nvSpPr>
          <p:cNvPr id="6" name="Объект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uk-UA" sz="2400" dirty="0"/>
              <a:t>Одне з головних завдань цих об'єднань МАЮ бачить у </a:t>
            </a:r>
            <a:r>
              <a:rPr lang="uk-UA" sz="2400" dirty="0" smtClean="0"/>
              <a:t>забезпеченні:</a:t>
            </a:r>
            <a:endParaRPr lang="ru-RU" dirty="0" smtClean="0"/>
          </a:p>
          <a:p>
            <a:endParaRPr lang="ru-RU" dirty="0"/>
          </a:p>
        </p:txBody>
      </p:sp>
      <p:graphicFrame>
        <p:nvGraphicFramePr>
          <p:cNvPr id="11" name="Объект 10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218936820"/>
              </p:ext>
            </p:extLst>
          </p:nvPr>
        </p:nvGraphicFramePr>
        <p:xfrm>
          <a:off x="6217920" y="1845735"/>
          <a:ext cx="4937760" cy="4023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53218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/>
              <a:t>Визначення міжнародних стандартів професійної етики юриста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uk-UA" sz="2400" b="1" dirty="0"/>
              <a:t>Міжнародні стандарти професійної діяльності юриста</a:t>
            </a:r>
            <a:r>
              <a:rPr lang="uk-UA" sz="2400" dirty="0"/>
              <a:t> - це загальні деонтологічні вимоги (норми і принципи), які пред'являються до юриста - судді, адвокату та іншим фахівцям у галузі права незалежно від державних кордонів їх професійної діяльності з метою гуманізації суспільних відносин, утвердження законності та правопорядку в кожній країні світу.</a:t>
            </a:r>
            <a:endParaRPr lang="ru-RU" sz="2400" dirty="0"/>
          </a:p>
          <a:p>
            <a:pPr algn="just"/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759639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/>
              <a:t>Передумови до визнання юридичної етики на міжнародному рівні</a:t>
            </a:r>
            <a:endParaRPr lang="uk-UA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uk-UA" sz="2400" dirty="0"/>
              <a:t>Фундаментом для розвитку етичних принципів на міжнародному рівні слугувала проголошена Організацією Об'єднаних Націй і закріплена в її Статуті воля «до створення умов, за яких може дотримуватися </a:t>
            </a:r>
            <a:r>
              <a:rPr lang="uk-UA" sz="2400" i="1" dirty="0"/>
              <a:t>справедливість». </a:t>
            </a:r>
            <a:r>
              <a:rPr lang="uk-UA" sz="2400" dirty="0"/>
              <a:t>Саме справедливість була і залишається одним з головних деонтологічних принципів юридичної діяльності.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553076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/>
              <a:t>Основні юридичні принципи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uk-UA" sz="2400" dirty="0"/>
              <a:t>Пріоритетність основних юридичних принципів визначена </a:t>
            </a:r>
            <a:r>
              <a:rPr lang="uk-UA" sz="2400" b="1" dirty="0"/>
              <a:t>Загальною декларацією прав людини</a:t>
            </a:r>
            <a:r>
              <a:rPr lang="uk-UA" sz="2400" dirty="0"/>
              <a:t>. </a:t>
            </a:r>
            <a:endParaRPr lang="uk-UA" sz="2400" dirty="0" smtClean="0"/>
          </a:p>
          <a:p>
            <a:pPr algn="just">
              <a:buFont typeface="Wingdings" panose="05000000000000000000" pitchFamily="2" charset="2"/>
              <a:buChar char="q"/>
            </a:pPr>
            <a:r>
              <a:rPr lang="uk-UA" sz="2400" dirty="0" smtClean="0"/>
              <a:t>Сюди </a:t>
            </a:r>
            <a:r>
              <a:rPr lang="uk-UA" sz="2400" dirty="0"/>
              <a:t>відносяться і відповідні гарантії необхідні для захисту будь-якої людини, обвинувачуваної у вчиненні злочину.</a:t>
            </a:r>
            <a:endParaRPr lang="ru-RU" sz="2400" dirty="0"/>
          </a:p>
          <a:p>
            <a:pPr algn="just"/>
            <a:endParaRPr lang="ru-RU" sz="24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143944904"/>
              </p:ext>
            </p:extLst>
          </p:nvPr>
        </p:nvGraphicFramePr>
        <p:xfrm>
          <a:off x="6217920" y="1845735"/>
          <a:ext cx="4937760" cy="4023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1100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/>
              <a:t>Міжнародне закріплення юридичної етики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uk-UA" sz="2400" dirty="0"/>
              <a:t>Однією з найважливіших подій міжнародного характеру, що свідчить про загальне розуміння і визнання етичних факторів юристами, стало прийняття </a:t>
            </a:r>
            <a:r>
              <a:rPr lang="uk-UA" sz="2400" b="1" dirty="0"/>
              <a:t>Деонтологічного кодексу</a:t>
            </a:r>
            <a:r>
              <a:rPr lang="uk-UA" sz="2400" dirty="0"/>
              <a:t> на пленарному засіданні дванадцяти делегацій Європейського співтовариства в </a:t>
            </a:r>
            <a:r>
              <a:rPr lang="uk-UA" sz="2400" b="1" dirty="0"/>
              <a:t>жовтні 1988 р. у Страсбурзі</a:t>
            </a:r>
            <a:r>
              <a:rPr lang="uk-UA" sz="2400" dirty="0" smtClean="0"/>
              <a:t>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uk-UA" sz="2400" dirty="0"/>
              <a:t>Суть цього міжнародного документа полягала у встановленні та визнанні як обов'язкової міри - дотримання правил адвокатської діяльності адвокатами Європейського співтовариства.</a:t>
            </a:r>
            <a:endParaRPr lang="ru-RU" sz="2400" dirty="0"/>
          </a:p>
          <a:p>
            <a:pPr algn="just">
              <a:buFont typeface="Wingdings" panose="05000000000000000000" pitchFamily="2" charset="2"/>
              <a:buChar char="q"/>
            </a:pPr>
            <a:endParaRPr lang="ru-RU" sz="24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30554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/>
              <a:t>Загальні правила професійної етики адвокатів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uk-UA" sz="2400" dirty="0" smtClean="0"/>
              <a:t>До загальних правил професійної етики адвокатів, які передбачають добровільне виконання, однак забезпечені дисциплінарними санкціями у разі їх порушення, Деонтологічний кодекс відносить:</a:t>
            </a:r>
            <a:endParaRPr lang="uk-UA" sz="24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570274763"/>
              </p:ext>
            </p:extLst>
          </p:nvPr>
        </p:nvGraphicFramePr>
        <p:xfrm>
          <a:off x="6217920" y="1845735"/>
          <a:ext cx="4937760" cy="4023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4474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/>
              <a:t>Стандарт гонорару адвоката у Деонтологічному кодексі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ru-RU" sz="2400" dirty="0"/>
              <a:t>Деонтологічний кодекс закладає міжнародні стандарти вирішення питання адвокатського гонорару. Розмір гонорару адвоката, що визначається у розумних межах і співвіднесений з характером послуг адвоката, має бути заздалегідь відомий клієнту в повному обсязі. Адвокат не повинен укладати </a:t>
            </a:r>
            <a:r>
              <a:rPr lang="en-US" sz="2400" b="1" dirty="0"/>
              <a:t>pactum de quota litis</a:t>
            </a:r>
            <a:r>
              <a:rPr lang="en-US" sz="2400" dirty="0"/>
              <a:t>, </a:t>
            </a:r>
            <a:r>
              <a:rPr lang="ru-RU" sz="2400" dirty="0"/>
              <a:t>тобто угоду між ним і клієнтом до винесення остаточного рішення у справі, за якою клієнт зобов’язується у випадку винесення рішення на його користь виплатити адвокату винагороду у вигляді грошової суми або у будь-якій іншій формі.</a:t>
            </a:r>
          </a:p>
        </p:txBody>
      </p:sp>
    </p:spTree>
    <p:extLst>
      <p:ext uri="{BB962C8B-B14F-4D97-AF65-F5344CB8AC3E}">
        <p14:creationId xmlns:p14="http://schemas.microsoft.com/office/powerpoint/2010/main" val="1531087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/>
              <a:t>Положення стосовно адвокатів у Деонтологічному кодексі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uk-UA" sz="2400" dirty="0" smtClean="0"/>
              <a:t>Визначаючи місце адвоката в суспільному житті, Деонтологічний кодекс вказує, що у будь-якому правовому суспільстві адвокату відведено особливу роль; його призначення не обмежено сумлінним виконанням свого обов’язку у межах закону. Адвокат має діяти в інтересах права в цілому так само, як і в інтересах тих, чиї права і свободи йому довірено захищати; не лише виступати в суді від імені клієнта, а й надавати йому юридичну допомогу у вигляді порад і консультацій. У цьому зв’язку на адвоката покладено цілий комплекс зобов’язань як юридичного, так і морального характеру, які часто вступають у взаємну суперечність.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1808406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/>
              <a:t>Результати </a:t>
            </a:r>
            <a:r>
              <a:rPr lang="en-US" b="1" dirty="0"/>
              <a:t>VIII </a:t>
            </a:r>
            <a:r>
              <a:rPr lang="ru-RU" b="1" dirty="0" smtClean="0"/>
              <a:t>Конгресу </a:t>
            </a:r>
            <a:r>
              <a:rPr lang="ru-RU" b="1" dirty="0"/>
              <a:t>ООН по запобіганню злочинам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ru-RU" sz="2400" dirty="0"/>
              <a:t>Основні положення про роль адвокатів, прийняті на </a:t>
            </a:r>
            <a:r>
              <a:rPr lang="en-US" sz="2400" b="1" dirty="0"/>
              <a:t>VIII </a:t>
            </a:r>
            <a:r>
              <a:rPr lang="ru-RU" sz="2400" b="1" dirty="0"/>
              <a:t>Конгресі ООН по запобіганню злочинам</a:t>
            </a:r>
            <a:r>
              <a:rPr lang="ru-RU" sz="2400" dirty="0"/>
              <a:t>, що відбувся у </a:t>
            </a:r>
            <a:r>
              <a:rPr lang="ru-RU" sz="2400" b="1" dirty="0"/>
              <a:t>серпні 1990 року</a:t>
            </a:r>
            <a:r>
              <a:rPr lang="ru-RU" sz="2400" dirty="0"/>
              <a:t>, вказують на особливість адвокатської діяльності в суспільстві, яка має поважатися і гарантуватися урядами при розробці національного законодавства та його застосуванні як адвокатами, так і суддями, прокурорами, членами законодавчої та виконавчої влади і суспільством у </a:t>
            </a:r>
            <a:r>
              <a:rPr lang="ru-RU" sz="2400" dirty="0" smtClean="0"/>
              <a:t>цілому</a:t>
            </a:r>
            <a:r>
              <a:rPr lang="uk-UA" sz="2400" dirty="0"/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926909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98</TotalTime>
  <Words>844</Words>
  <Application>Microsoft Office PowerPoint</Application>
  <PresentationFormat>Довільний</PresentationFormat>
  <Paragraphs>47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12</vt:i4>
      </vt:variant>
    </vt:vector>
  </HeadingPairs>
  <TitlesOfParts>
    <vt:vector size="13" baseType="lpstr">
      <vt:lpstr>Ретро</vt:lpstr>
      <vt:lpstr>Міжнародне визнання юридичної етики</vt:lpstr>
      <vt:lpstr>Визначення міжнародних стандартів професійної етики юриста</vt:lpstr>
      <vt:lpstr>Передумови до визнання юридичної етики на міжнародному рівні</vt:lpstr>
      <vt:lpstr>Основні юридичні принципи</vt:lpstr>
      <vt:lpstr>Міжнародне закріплення юридичної етики</vt:lpstr>
      <vt:lpstr>Загальні правила професійної етики адвокатів</vt:lpstr>
      <vt:lpstr>Стандарт гонорару адвоката у Деонтологічному кодексі</vt:lpstr>
      <vt:lpstr>Положення стосовно адвокатів у Деонтологічному кодексі</vt:lpstr>
      <vt:lpstr>Результати VIII Конгресу ООН по запобіганню злочинам</vt:lpstr>
      <vt:lpstr>Основні положення про роль адвокатів прийняті Восьмим Конгресом ООН з попередження злочинів</vt:lpstr>
      <vt:lpstr>Прийняття стандартів незалежності юридичної професії</vt:lpstr>
      <vt:lpstr>Одне з головних завдань МАЮ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RePack by Diakov</cp:lastModifiedBy>
  <cp:revision>14</cp:revision>
  <dcterms:created xsi:type="dcterms:W3CDTF">2023-04-23T16:40:05Z</dcterms:created>
  <dcterms:modified xsi:type="dcterms:W3CDTF">2023-04-27T05:05:20Z</dcterms:modified>
</cp:coreProperties>
</file>