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10" r:id="rId1"/>
  </p:sldMasterIdLst>
  <p:notesMasterIdLst>
    <p:notesMasterId r:id="rId15"/>
  </p:notesMasterIdLst>
  <p:sldIdLst>
    <p:sldId id="256" r:id="rId2"/>
    <p:sldId id="264" r:id="rId3"/>
    <p:sldId id="267" r:id="rId4"/>
    <p:sldId id="268" r:id="rId5"/>
    <p:sldId id="269" r:id="rId6"/>
    <p:sldId id="270" r:id="rId7"/>
    <p:sldId id="271" r:id="rId8"/>
    <p:sldId id="272" r:id="rId9"/>
    <p:sldId id="273" r:id="rId10"/>
    <p:sldId id="274" r:id="rId11"/>
    <p:sldId id="275" r:id="rId12"/>
    <p:sldId id="277" r:id="rId13"/>
    <p:sldId id="278"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4464">
          <p15:clr>
            <a:srgbClr val="9AA0A6"/>
          </p15:clr>
        </p15:guide>
        <p15:guide id="2" orient="horz" pos="1620">
          <p15:clr>
            <a:srgbClr val="A4A3A4"/>
          </p15:clr>
        </p15:guide>
        <p15:guide id="3"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97483C5-C3D3-45BF-97DD-FAC0322704CC}">
  <a:tblStyle styleId="{197483C5-C3D3-45BF-97DD-FAC0322704CC}"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726" y="66"/>
      </p:cViewPr>
      <p:guideLst>
        <p:guide pos="4464"/>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67CA2F-5C1B-4432-BCBA-C8D7E0F7A9A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uk-UA"/>
        </a:p>
      </dgm:t>
    </dgm:pt>
    <dgm:pt modelId="{2CE74B15-1173-429F-968A-1B274A0E175B}">
      <dgm:prSet custT="1"/>
      <dgm:spPr/>
      <dgm:t>
        <a:bodyPr/>
        <a:lstStyle/>
        <a:p>
          <a:r>
            <a:rPr lang="uk-UA" sz="1600" b="0" i="0" dirty="0">
              <a:latin typeface="Didact Gothic" panose="00000500000000000000" pitchFamily="2" charset="0"/>
            </a:rPr>
            <a:t>Згідно статті 75 КПК, </a:t>
          </a:r>
          <a:r>
            <a:rPr lang="uk-UA" sz="1600" b="0" i="0" noProof="0" dirty="0">
              <a:latin typeface="Didact Gothic" panose="00000500000000000000" pitchFamily="2" charset="0"/>
            </a:rPr>
            <a:t>Слідчий суддя, суддя або присяжний не може брати участь у кримінальному провадженні:</a:t>
          </a:r>
          <a:endParaRPr lang="uk-UA" sz="1600" noProof="0" dirty="0">
            <a:latin typeface="Didact Gothic" panose="00000500000000000000" pitchFamily="2" charset="0"/>
          </a:endParaRPr>
        </a:p>
      </dgm:t>
    </dgm:pt>
    <dgm:pt modelId="{03F485F2-DE1D-4629-B129-9684B5441AB3}" type="parTrans" cxnId="{CE304215-0BC6-474F-8D71-5ADD457189D6}">
      <dgm:prSet/>
      <dgm:spPr/>
      <dgm:t>
        <a:bodyPr/>
        <a:lstStyle/>
        <a:p>
          <a:endParaRPr lang="uk-UA"/>
        </a:p>
      </dgm:t>
    </dgm:pt>
    <dgm:pt modelId="{A58BF1DA-A4D9-4797-AB66-2A56B2649C81}" type="sibTrans" cxnId="{CE304215-0BC6-474F-8D71-5ADD457189D6}">
      <dgm:prSet/>
      <dgm:spPr/>
      <dgm:t>
        <a:bodyPr/>
        <a:lstStyle/>
        <a:p>
          <a:endParaRPr lang="uk-UA"/>
        </a:p>
      </dgm:t>
    </dgm:pt>
    <dgm:pt modelId="{556C2599-BF32-4E0E-A3CD-3E7D1BA5EE7B}">
      <dgm:prSet custT="1"/>
      <dgm:spPr/>
      <dgm:t>
        <a:bodyPr/>
        <a:lstStyle/>
        <a:p>
          <a:pPr>
            <a:buFont typeface="+mj-lt"/>
            <a:buAutoNum type="arabicPeriod"/>
          </a:pPr>
          <a:r>
            <a:rPr lang="uk-UA" sz="1200" b="0" i="0" dirty="0">
              <a:latin typeface="Didact Gothic" panose="00000500000000000000" pitchFamily="2" charset="0"/>
            </a:rPr>
            <a:t>якщо він є заявником, потерпілим, цивільним позивачем, цивільним відповідачем, близьким родичем чи членом сім’ї слідчого, прокурора, підозрюваного, обвинуваченого, заявника, потерпілого, цивільного позивача, цивільного відповідача;</a:t>
          </a:r>
          <a:endParaRPr lang="en-US" sz="1200" dirty="0">
            <a:latin typeface="Didact Gothic" panose="00000500000000000000" pitchFamily="2" charset="0"/>
          </a:endParaRPr>
        </a:p>
      </dgm:t>
    </dgm:pt>
    <dgm:pt modelId="{D2D57C7B-14F5-43AF-9602-FAC14AEA249A}" type="parTrans" cxnId="{15D37316-CFAC-42CB-8191-04A502DBCF18}">
      <dgm:prSet/>
      <dgm:spPr/>
      <dgm:t>
        <a:bodyPr/>
        <a:lstStyle/>
        <a:p>
          <a:endParaRPr lang="uk-UA"/>
        </a:p>
      </dgm:t>
    </dgm:pt>
    <dgm:pt modelId="{4AD4C2ED-51E7-4526-95DB-92AB8FFFDD21}" type="sibTrans" cxnId="{15D37316-CFAC-42CB-8191-04A502DBCF18}">
      <dgm:prSet/>
      <dgm:spPr/>
      <dgm:t>
        <a:bodyPr/>
        <a:lstStyle/>
        <a:p>
          <a:endParaRPr lang="uk-UA"/>
        </a:p>
      </dgm:t>
    </dgm:pt>
    <dgm:pt modelId="{9B586EB6-94C4-4D1C-B304-BB4B8E39E08F}">
      <dgm:prSet custT="1"/>
      <dgm:spPr/>
      <dgm:t>
        <a:bodyPr/>
        <a:lstStyle/>
        <a:p>
          <a:pPr>
            <a:buFont typeface="+mj-lt"/>
            <a:buAutoNum type="arabicPeriod"/>
          </a:pPr>
          <a:r>
            <a:rPr lang="ru-RU" sz="1200" b="0" i="0" dirty="0">
              <a:latin typeface="Didact Gothic" panose="00000500000000000000" pitchFamily="2" charset="0"/>
            </a:rPr>
            <a:t>якщо він брав участь у цьому провадженні як свідок, експерт, спеціаліст, представник персоналу органу пробації, перекладач, слідчий, прокурор, захисник або представник;</a:t>
          </a:r>
          <a:endParaRPr lang="uk-UA" sz="1200" b="0" i="0" dirty="0">
            <a:latin typeface="Didact Gothic" panose="00000500000000000000" pitchFamily="2" charset="0"/>
          </a:endParaRPr>
        </a:p>
      </dgm:t>
    </dgm:pt>
    <dgm:pt modelId="{C1E0D181-DE43-4DBF-B076-216B5E8C6892}" type="parTrans" cxnId="{FE7C2329-052E-416C-A28C-DD416B109422}">
      <dgm:prSet/>
      <dgm:spPr/>
      <dgm:t>
        <a:bodyPr/>
        <a:lstStyle/>
        <a:p>
          <a:endParaRPr lang="uk-UA"/>
        </a:p>
      </dgm:t>
    </dgm:pt>
    <dgm:pt modelId="{DDD01D25-95F5-485F-A21C-AAE2861B0BC6}" type="sibTrans" cxnId="{FE7C2329-052E-416C-A28C-DD416B109422}">
      <dgm:prSet/>
      <dgm:spPr/>
      <dgm:t>
        <a:bodyPr/>
        <a:lstStyle/>
        <a:p>
          <a:endParaRPr lang="uk-UA"/>
        </a:p>
      </dgm:t>
    </dgm:pt>
    <dgm:pt modelId="{F4E9921D-D33A-4D58-8DC5-9B5EBAC48606}">
      <dgm:prSet custT="1"/>
      <dgm:spPr/>
      <dgm:t>
        <a:bodyPr/>
        <a:lstStyle/>
        <a:p>
          <a:pPr>
            <a:buFont typeface="+mj-lt"/>
            <a:buAutoNum type="arabicPeriod"/>
          </a:pPr>
          <a:r>
            <a:rPr lang="ru-RU" sz="1200" b="0" i="0" dirty="0">
              <a:latin typeface="Didact Gothic" panose="00000500000000000000" pitchFamily="2" charset="0"/>
            </a:rPr>
            <a:t>якщо він особисто, його близькі родичі чи члени його сім’ї заінтересовані в результатах провадження;</a:t>
          </a:r>
          <a:endParaRPr lang="uk-UA" sz="1200" b="0" i="0" dirty="0">
            <a:latin typeface="Didact Gothic" panose="00000500000000000000" pitchFamily="2" charset="0"/>
          </a:endParaRPr>
        </a:p>
      </dgm:t>
    </dgm:pt>
    <dgm:pt modelId="{D11AC7AA-13BD-40D2-857F-832466D8CF13}" type="parTrans" cxnId="{A24CC467-CBE2-4C1D-81B4-288C2BC8A7FB}">
      <dgm:prSet/>
      <dgm:spPr/>
      <dgm:t>
        <a:bodyPr/>
        <a:lstStyle/>
        <a:p>
          <a:endParaRPr lang="uk-UA"/>
        </a:p>
      </dgm:t>
    </dgm:pt>
    <dgm:pt modelId="{4C5DA03E-3EB9-427A-BFE0-1EE26B0C2E0B}" type="sibTrans" cxnId="{A24CC467-CBE2-4C1D-81B4-288C2BC8A7FB}">
      <dgm:prSet/>
      <dgm:spPr/>
      <dgm:t>
        <a:bodyPr/>
        <a:lstStyle/>
        <a:p>
          <a:endParaRPr lang="uk-UA"/>
        </a:p>
      </dgm:t>
    </dgm:pt>
    <dgm:pt modelId="{CBE1190C-36F5-4812-B568-287386C4E785}">
      <dgm:prSet custT="1"/>
      <dgm:spPr/>
      <dgm:t>
        <a:bodyPr/>
        <a:lstStyle/>
        <a:p>
          <a:pPr>
            <a:buFont typeface="+mj-lt"/>
            <a:buAutoNum type="arabicPeriod"/>
          </a:pPr>
          <a:r>
            <a:rPr lang="ru-RU" sz="1200" b="0" i="0" dirty="0">
              <a:latin typeface="Didact Gothic" panose="00000500000000000000" pitchFamily="2" charset="0"/>
            </a:rPr>
            <a:t>за наявності інших обставин, які викликають сумнів у його неупередженості;</a:t>
          </a:r>
          <a:endParaRPr lang="uk-UA" sz="1200" b="0" i="0" dirty="0">
            <a:latin typeface="Didact Gothic" panose="00000500000000000000" pitchFamily="2" charset="0"/>
          </a:endParaRPr>
        </a:p>
      </dgm:t>
    </dgm:pt>
    <dgm:pt modelId="{3C6537E2-B5FE-49B2-92FC-406161EAD546}" type="parTrans" cxnId="{ADD041B3-7291-45A0-9F45-15B35D63ED83}">
      <dgm:prSet/>
      <dgm:spPr/>
      <dgm:t>
        <a:bodyPr/>
        <a:lstStyle/>
        <a:p>
          <a:endParaRPr lang="uk-UA"/>
        </a:p>
      </dgm:t>
    </dgm:pt>
    <dgm:pt modelId="{8DCD37B9-9FE3-4462-8ABE-178618D067AD}" type="sibTrans" cxnId="{ADD041B3-7291-45A0-9F45-15B35D63ED83}">
      <dgm:prSet/>
      <dgm:spPr/>
      <dgm:t>
        <a:bodyPr/>
        <a:lstStyle/>
        <a:p>
          <a:endParaRPr lang="uk-UA"/>
        </a:p>
      </dgm:t>
    </dgm:pt>
    <dgm:pt modelId="{ED14EF39-F034-47BC-8476-4A04009DFFF9}">
      <dgm:prSet custT="1"/>
      <dgm:spPr/>
      <dgm:t>
        <a:bodyPr/>
        <a:lstStyle/>
        <a:p>
          <a:pPr>
            <a:buFont typeface="+mj-lt"/>
            <a:buAutoNum type="arabicPeriod"/>
          </a:pPr>
          <a:r>
            <a:rPr lang="ru-RU" sz="1200" b="0" i="0" dirty="0">
              <a:latin typeface="Didact Gothic" panose="00000500000000000000" pitchFamily="2" charset="0"/>
            </a:rPr>
            <a:t>у випадку порушення встановленого частиною третьою статті 35 цього Кодексу порядку визначення слідчого судді, судді для розгляду справи.</a:t>
          </a:r>
          <a:endParaRPr lang="uk-UA" sz="1200" b="0" i="0" dirty="0">
            <a:latin typeface="Didact Gothic" panose="00000500000000000000" pitchFamily="2" charset="0"/>
          </a:endParaRPr>
        </a:p>
      </dgm:t>
    </dgm:pt>
    <dgm:pt modelId="{2D33962B-ED64-46B7-94F9-2BB601BFF8F9}" type="parTrans" cxnId="{76FC3210-41FF-4A28-B05D-0AF514A8A501}">
      <dgm:prSet/>
      <dgm:spPr/>
      <dgm:t>
        <a:bodyPr/>
        <a:lstStyle/>
        <a:p>
          <a:endParaRPr lang="uk-UA"/>
        </a:p>
      </dgm:t>
    </dgm:pt>
    <dgm:pt modelId="{4D7A89EC-8CFA-491A-BEB0-93D14CBE2B4E}" type="sibTrans" cxnId="{76FC3210-41FF-4A28-B05D-0AF514A8A501}">
      <dgm:prSet/>
      <dgm:spPr/>
      <dgm:t>
        <a:bodyPr/>
        <a:lstStyle/>
        <a:p>
          <a:endParaRPr lang="uk-UA"/>
        </a:p>
      </dgm:t>
    </dgm:pt>
    <dgm:pt modelId="{E6C8BF28-2374-4B1D-BF41-56B7EBF66965}" type="pres">
      <dgm:prSet presAssocID="{9667CA2F-5C1B-4432-BCBA-C8D7E0F7A9A2}" presName="linear" presStyleCnt="0">
        <dgm:presLayoutVars>
          <dgm:animLvl val="lvl"/>
          <dgm:resizeHandles val="exact"/>
        </dgm:presLayoutVars>
      </dgm:prSet>
      <dgm:spPr/>
    </dgm:pt>
    <dgm:pt modelId="{1C055C93-F392-4710-82C9-345B9ACE3452}" type="pres">
      <dgm:prSet presAssocID="{2CE74B15-1173-429F-968A-1B274A0E175B}" presName="parentText" presStyleLbl="node1" presStyleIdx="0" presStyleCnt="1">
        <dgm:presLayoutVars>
          <dgm:chMax val="0"/>
          <dgm:bulletEnabled val="1"/>
        </dgm:presLayoutVars>
      </dgm:prSet>
      <dgm:spPr/>
    </dgm:pt>
    <dgm:pt modelId="{41F59216-02A0-4F56-8638-5143DCD3486C}" type="pres">
      <dgm:prSet presAssocID="{2CE74B15-1173-429F-968A-1B274A0E175B}" presName="childText" presStyleLbl="revTx" presStyleIdx="0" presStyleCnt="1">
        <dgm:presLayoutVars>
          <dgm:bulletEnabled val="1"/>
        </dgm:presLayoutVars>
      </dgm:prSet>
      <dgm:spPr/>
    </dgm:pt>
  </dgm:ptLst>
  <dgm:cxnLst>
    <dgm:cxn modelId="{AC1F860E-CDBC-43EC-9235-4FC830737F18}" type="presOf" srcId="{CBE1190C-36F5-4812-B568-287386C4E785}" destId="{41F59216-02A0-4F56-8638-5143DCD3486C}" srcOrd="0" destOrd="3" presId="urn:microsoft.com/office/officeart/2005/8/layout/vList2"/>
    <dgm:cxn modelId="{76FC3210-41FF-4A28-B05D-0AF514A8A501}" srcId="{2CE74B15-1173-429F-968A-1B274A0E175B}" destId="{ED14EF39-F034-47BC-8476-4A04009DFFF9}" srcOrd="4" destOrd="0" parTransId="{2D33962B-ED64-46B7-94F9-2BB601BFF8F9}" sibTransId="{4D7A89EC-8CFA-491A-BEB0-93D14CBE2B4E}"/>
    <dgm:cxn modelId="{CE304215-0BC6-474F-8D71-5ADD457189D6}" srcId="{9667CA2F-5C1B-4432-BCBA-C8D7E0F7A9A2}" destId="{2CE74B15-1173-429F-968A-1B274A0E175B}" srcOrd="0" destOrd="0" parTransId="{03F485F2-DE1D-4629-B129-9684B5441AB3}" sibTransId="{A58BF1DA-A4D9-4797-AB66-2A56B2649C81}"/>
    <dgm:cxn modelId="{15D37316-CFAC-42CB-8191-04A502DBCF18}" srcId="{2CE74B15-1173-429F-968A-1B274A0E175B}" destId="{556C2599-BF32-4E0E-A3CD-3E7D1BA5EE7B}" srcOrd="0" destOrd="0" parTransId="{D2D57C7B-14F5-43AF-9602-FAC14AEA249A}" sibTransId="{4AD4C2ED-51E7-4526-95DB-92AB8FFFDD21}"/>
    <dgm:cxn modelId="{FE7C2329-052E-416C-A28C-DD416B109422}" srcId="{2CE74B15-1173-429F-968A-1B274A0E175B}" destId="{9B586EB6-94C4-4D1C-B304-BB4B8E39E08F}" srcOrd="1" destOrd="0" parTransId="{C1E0D181-DE43-4DBF-B076-216B5E8C6892}" sibTransId="{DDD01D25-95F5-485F-A21C-AAE2861B0BC6}"/>
    <dgm:cxn modelId="{A24CC467-CBE2-4C1D-81B4-288C2BC8A7FB}" srcId="{2CE74B15-1173-429F-968A-1B274A0E175B}" destId="{F4E9921D-D33A-4D58-8DC5-9B5EBAC48606}" srcOrd="2" destOrd="0" parTransId="{D11AC7AA-13BD-40D2-857F-832466D8CF13}" sibTransId="{4C5DA03E-3EB9-427A-BFE0-1EE26B0C2E0B}"/>
    <dgm:cxn modelId="{1C7D3474-ED16-407A-840D-12A049F22B3C}" type="presOf" srcId="{556C2599-BF32-4E0E-A3CD-3E7D1BA5EE7B}" destId="{41F59216-02A0-4F56-8638-5143DCD3486C}" srcOrd="0" destOrd="0" presId="urn:microsoft.com/office/officeart/2005/8/layout/vList2"/>
    <dgm:cxn modelId="{B50A9D9C-8A28-4005-878F-119A7ADEF143}" type="presOf" srcId="{9667CA2F-5C1B-4432-BCBA-C8D7E0F7A9A2}" destId="{E6C8BF28-2374-4B1D-BF41-56B7EBF66965}" srcOrd="0" destOrd="0" presId="urn:microsoft.com/office/officeart/2005/8/layout/vList2"/>
    <dgm:cxn modelId="{AF30829F-05E0-49B2-B3E8-7922ABC0C6FC}" type="presOf" srcId="{9B586EB6-94C4-4D1C-B304-BB4B8E39E08F}" destId="{41F59216-02A0-4F56-8638-5143DCD3486C}" srcOrd="0" destOrd="1" presId="urn:microsoft.com/office/officeart/2005/8/layout/vList2"/>
    <dgm:cxn modelId="{ADD041B3-7291-45A0-9F45-15B35D63ED83}" srcId="{2CE74B15-1173-429F-968A-1B274A0E175B}" destId="{CBE1190C-36F5-4812-B568-287386C4E785}" srcOrd="3" destOrd="0" parTransId="{3C6537E2-B5FE-49B2-92FC-406161EAD546}" sibTransId="{8DCD37B9-9FE3-4462-8ABE-178618D067AD}"/>
    <dgm:cxn modelId="{E4EB65BD-B655-427F-8F35-3B9BD77007D4}" type="presOf" srcId="{2CE74B15-1173-429F-968A-1B274A0E175B}" destId="{1C055C93-F392-4710-82C9-345B9ACE3452}" srcOrd="0" destOrd="0" presId="urn:microsoft.com/office/officeart/2005/8/layout/vList2"/>
    <dgm:cxn modelId="{0EFC5FE8-C172-4E0D-8508-9A97972DB936}" type="presOf" srcId="{F4E9921D-D33A-4D58-8DC5-9B5EBAC48606}" destId="{41F59216-02A0-4F56-8638-5143DCD3486C}" srcOrd="0" destOrd="2" presId="urn:microsoft.com/office/officeart/2005/8/layout/vList2"/>
    <dgm:cxn modelId="{93FA8BFE-715E-4C25-A509-6F2A8B29DAE2}" type="presOf" srcId="{ED14EF39-F034-47BC-8476-4A04009DFFF9}" destId="{41F59216-02A0-4F56-8638-5143DCD3486C}" srcOrd="0" destOrd="4" presId="urn:microsoft.com/office/officeart/2005/8/layout/vList2"/>
    <dgm:cxn modelId="{19BAE071-9B28-4FE6-ADDF-640A19915C86}" type="presParOf" srcId="{E6C8BF28-2374-4B1D-BF41-56B7EBF66965}" destId="{1C055C93-F392-4710-82C9-345B9ACE3452}" srcOrd="0" destOrd="0" presId="urn:microsoft.com/office/officeart/2005/8/layout/vList2"/>
    <dgm:cxn modelId="{BB510ED8-7568-49A6-A627-D71ED66EBCD7}" type="presParOf" srcId="{E6C8BF28-2374-4B1D-BF41-56B7EBF66965}" destId="{41F59216-02A0-4F56-8638-5143DCD3486C}"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AED989-3C9F-48E3-AA27-92409DB033CC}"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8EC9C152-EA07-4573-97DD-082277C7244B}">
      <dgm:prSet/>
      <dgm:spPr/>
      <dgm:t>
        <a:bodyPr/>
        <a:lstStyle/>
        <a:p>
          <a:r>
            <a:rPr lang="uk-UA" b="0" i="0" dirty="0">
              <a:latin typeface="Didact Gothic" panose="00000500000000000000" pitchFamily="2" charset="0"/>
            </a:rPr>
            <a:t>Стаття 77 КПК «Підстави для відводу прокурора, слідчого, </a:t>
          </a:r>
          <a:r>
            <a:rPr lang="uk-UA" b="0" i="0" dirty="0" err="1">
              <a:latin typeface="Didact Gothic" panose="00000500000000000000" pitchFamily="2" charset="0"/>
            </a:rPr>
            <a:t>дізнавача</a:t>
          </a:r>
          <a:r>
            <a:rPr lang="uk-UA" b="0" i="0" dirty="0">
              <a:latin typeface="Didact Gothic" panose="00000500000000000000" pitchFamily="2" charset="0"/>
            </a:rPr>
            <a:t>» передбачає, що </a:t>
          </a:r>
          <a:r>
            <a:rPr lang="ru-RU" b="0" i="0" dirty="0">
              <a:latin typeface="Didact Gothic" panose="00000500000000000000" pitchFamily="2" charset="0"/>
            </a:rPr>
            <a:t>прокурор, </a:t>
          </a:r>
          <a:r>
            <a:rPr lang="uk-UA" b="0" i="0" dirty="0">
              <a:latin typeface="Didact Gothic" panose="00000500000000000000" pitchFamily="2" charset="0"/>
            </a:rPr>
            <a:t>слідчий, </a:t>
          </a:r>
          <a:r>
            <a:rPr lang="uk-UA" b="0" i="0" dirty="0" err="1">
              <a:latin typeface="Didact Gothic" panose="00000500000000000000" pitchFamily="2" charset="0"/>
            </a:rPr>
            <a:t>дізнавач</a:t>
          </a:r>
          <a:r>
            <a:rPr lang="uk-UA" b="0" i="0" dirty="0">
              <a:latin typeface="Didact Gothic" panose="00000500000000000000" pitchFamily="2" charset="0"/>
            </a:rPr>
            <a:t> не має права брати участь у кримінальному провадженні</a:t>
          </a:r>
          <a:r>
            <a:rPr lang="en-US" b="0" i="0" dirty="0">
              <a:latin typeface="Didact Gothic" panose="00000500000000000000" pitchFamily="2" charset="0"/>
            </a:rPr>
            <a:t>:</a:t>
          </a:r>
          <a:endParaRPr lang="en-US" dirty="0">
            <a:latin typeface="Didact Gothic" panose="00000500000000000000" pitchFamily="2" charset="0"/>
          </a:endParaRPr>
        </a:p>
      </dgm:t>
    </dgm:pt>
    <dgm:pt modelId="{7FA3FC46-504E-4D16-BDF3-324CF71BF8D5}" type="parTrans" cxnId="{8B46CD02-657C-4DAB-BFE0-992A6BDCB691}">
      <dgm:prSet/>
      <dgm:spPr/>
      <dgm:t>
        <a:bodyPr/>
        <a:lstStyle/>
        <a:p>
          <a:endParaRPr lang="uk-UA"/>
        </a:p>
      </dgm:t>
    </dgm:pt>
    <dgm:pt modelId="{F64B8728-3F90-4E2F-BD66-8BF98EE1589E}" type="sibTrans" cxnId="{8B46CD02-657C-4DAB-BFE0-992A6BDCB691}">
      <dgm:prSet/>
      <dgm:spPr/>
      <dgm:t>
        <a:bodyPr/>
        <a:lstStyle/>
        <a:p>
          <a:endParaRPr lang="uk-UA"/>
        </a:p>
      </dgm:t>
    </dgm:pt>
    <dgm:pt modelId="{68F1D831-0F3D-419D-B5CE-7D841F51DFA9}">
      <dgm:prSet/>
      <dgm:spPr/>
      <dgm:t>
        <a:bodyPr/>
        <a:lstStyle/>
        <a:p>
          <a:r>
            <a:rPr lang="uk-UA" b="0" i="0" dirty="0">
              <a:latin typeface="Didact Gothic" panose="00000500000000000000" pitchFamily="2" charset="0"/>
            </a:rPr>
            <a:t>якщо вони є потерпілими, свідками, цивільними позивачами, цивільними відповідачами чи родичами будь-кого з них, а також родичами обвинувачуваного;</a:t>
          </a:r>
          <a:endParaRPr lang="en-US" dirty="0">
            <a:latin typeface="Didact Gothic" panose="00000500000000000000" pitchFamily="2" charset="0"/>
          </a:endParaRPr>
        </a:p>
      </dgm:t>
    </dgm:pt>
    <dgm:pt modelId="{A0B0FBB7-8842-468E-83CC-AFB83C8444E4}" type="parTrans" cxnId="{F8CD8FF9-6C5F-486A-AA16-ACE663E20562}">
      <dgm:prSet/>
      <dgm:spPr/>
      <dgm:t>
        <a:bodyPr/>
        <a:lstStyle/>
        <a:p>
          <a:endParaRPr lang="uk-UA"/>
        </a:p>
      </dgm:t>
    </dgm:pt>
    <dgm:pt modelId="{409CBE0E-7E65-4AD4-9ECC-B9337984AD9F}" type="sibTrans" cxnId="{F8CD8FF9-6C5F-486A-AA16-ACE663E20562}">
      <dgm:prSet/>
      <dgm:spPr/>
      <dgm:t>
        <a:bodyPr/>
        <a:lstStyle/>
        <a:p>
          <a:endParaRPr lang="uk-UA"/>
        </a:p>
      </dgm:t>
    </dgm:pt>
    <dgm:pt modelId="{9D487D7A-A087-4D05-817E-2CBC5BD6D271}">
      <dgm:prSet/>
      <dgm:spPr/>
      <dgm:t>
        <a:bodyPr/>
        <a:lstStyle/>
        <a:p>
          <a:r>
            <a:rPr lang="uk-UA" b="0" i="0">
              <a:latin typeface="Didact Gothic" panose="00000500000000000000" pitchFamily="2" charset="0"/>
            </a:rPr>
            <a:t>якщо вони брали участь у справі в якості експертів, фахівців, перекладачів, чи захисників, представників інтересів потерпілого, цивільного позивача чи цивільного відповідача;</a:t>
          </a:r>
          <a:endParaRPr lang="en-US">
            <a:latin typeface="Didact Gothic" panose="00000500000000000000" pitchFamily="2" charset="0"/>
          </a:endParaRPr>
        </a:p>
      </dgm:t>
    </dgm:pt>
    <dgm:pt modelId="{08AED7A7-3A09-4D19-8BCE-F775BA0AE35F}" type="parTrans" cxnId="{5100E388-4E01-48FC-A503-F7E463E8FC3D}">
      <dgm:prSet/>
      <dgm:spPr/>
      <dgm:t>
        <a:bodyPr/>
        <a:lstStyle/>
        <a:p>
          <a:endParaRPr lang="uk-UA"/>
        </a:p>
      </dgm:t>
    </dgm:pt>
    <dgm:pt modelId="{AC1A31EC-307E-491D-9425-9B4BDD23E1F8}" type="sibTrans" cxnId="{5100E388-4E01-48FC-A503-F7E463E8FC3D}">
      <dgm:prSet/>
      <dgm:spPr/>
      <dgm:t>
        <a:bodyPr/>
        <a:lstStyle/>
        <a:p>
          <a:endParaRPr lang="uk-UA"/>
        </a:p>
      </dgm:t>
    </dgm:pt>
    <dgm:pt modelId="{17B95785-DD6B-4901-9AE4-A21DEA4F80B7}">
      <dgm:prSet/>
      <dgm:spPr/>
      <dgm:t>
        <a:bodyPr/>
        <a:lstStyle/>
        <a:p>
          <a:r>
            <a:rPr lang="uk-UA" b="0" i="0">
              <a:latin typeface="Didact Gothic" panose="00000500000000000000" pitchFamily="2" charset="0"/>
            </a:rPr>
            <a:t>якщо вони чи їхні родичі зацікавлені в наслідках справи;</a:t>
          </a:r>
          <a:endParaRPr lang="en-US">
            <a:latin typeface="Didact Gothic" panose="00000500000000000000" pitchFamily="2" charset="0"/>
          </a:endParaRPr>
        </a:p>
      </dgm:t>
    </dgm:pt>
    <dgm:pt modelId="{849E67C3-573D-450F-8204-10CBA3005CC6}" type="parTrans" cxnId="{CF00A2B9-459F-4886-BCFF-EEC134FBCC08}">
      <dgm:prSet/>
      <dgm:spPr/>
      <dgm:t>
        <a:bodyPr/>
        <a:lstStyle/>
        <a:p>
          <a:endParaRPr lang="uk-UA"/>
        </a:p>
      </dgm:t>
    </dgm:pt>
    <dgm:pt modelId="{DCB135A9-C311-414C-8AAB-2B6D61832DC9}" type="sibTrans" cxnId="{CF00A2B9-459F-4886-BCFF-EEC134FBCC08}">
      <dgm:prSet/>
      <dgm:spPr/>
      <dgm:t>
        <a:bodyPr/>
        <a:lstStyle/>
        <a:p>
          <a:endParaRPr lang="uk-UA"/>
        </a:p>
      </dgm:t>
    </dgm:pt>
    <dgm:pt modelId="{957B70C2-7521-41E8-9398-F0F521BCBC0A}">
      <dgm:prSet/>
      <dgm:spPr/>
      <dgm:t>
        <a:bodyPr/>
        <a:lstStyle/>
        <a:p>
          <a:r>
            <a:rPr lang="uk-UA" b="0" i="0" dirty="0">
              <a:latin typeface="Didact Gothic" panose="00000500000000000000" pitchFamily="2" charset="0"/>
            </a:rPr>
            <a:t>при наявності інших обставин, що викликають сумнів у їхній об´єктивності.</a:t>
          </a:r>
          <a:endParaRPr lang="en-US" dirty="0">
            <a:latin typeface="Didact Gothic" panose="00000500000000000000" pitchFamily="2" charset="0"/>
          </a:endParaRPr>
        </a:p>
      </dgm:t>
    </dgm:pt>
    <dgm:pt modelId="{765A9AEC-D873-4CA7-996F-D054FD02F968}" type="parTrans" cxnId="{3A6CCED9-CBC7-4A3D-A569-0F46BA3852F6}">
      <dgm:prSet/>
      <dgm:spPr/>
      <dgm:t>
        <a:bodyPr/>
        <a:lstStyle/>
        <a:p>
          <a:endParaRPr lang="uk-UA"/>
        </a:p>
      </dgm:t>
    </dgm:pt>
    <dgm:pt modelId="{553F7F06-214F-440B-A998-6E87698C61EB}" type="sibTrans" cxnId="{3A6CCED9-CBC7-4A3D-A569-0F46BA3852F6}">
      <dgm:prSet/>
      <dgm:spPr/>
      <dgm:t>
        <a:bodyPr/>
        <a:lstStyle/>
        <a:p>
          <a:endParaRPr lang="uk-UA"/>
        </a:p>
      </dgm:t>
    </dgm:pt>
    <dgm:pt modelId="{266F27B5-6CFA-4248-99D1-6302BD5BB14E}" type="pres">
      <dgm:prSet presAssocID="{2FAED989-3C9F-48E3-AA27-92409DB033CC}" presName="Name0" presStyleCnt="0">
        <dgm:presLayoutVars>
          <dgm:dir/>
          <dgm:animLvl val="lvl"/>
          <dgm:resizeHandles val="exact"/>
        </dgm:presLayoutVars>
      </dgm:prSet>
      <dgm:spPr/>
    </dgm:pt>
    <dgm:pt modelId="{BC15B226-3F79-4F03-A64B-15F4CAC61DF6}" type="pres">
      <dgm:prSet presAssocID="{8EC9C152-EA07-4573-97DD-082277C7244B}" presName="linNode" presStyleCnt="0"/>
      <dgm:spPr/>
    </dgm:pt>
    <dgm:pt modelId="{07FEEEF7-A441-44C9-8B1A-5214B469273F}" type="pres">
      <dgm:prSet presAssocID="{8EC9C152-EA07-4573-97DD-082277C7244B}" presName="parentText" presStyleLbl="node1" presStyleIdx="0" presStyleCnt="1">
        <dgm:presLayoutVars>
          <dgm:chMax val="1"/>
          <dgm:bulletEnabled val="1"/>
        </dgm:presLayoutVars>
      </dgm:prSet>
      <dgm:spPr/>
    </dgm:pt>
    <dgm:pt modelId="{F5B153FF-445F-41E9-8310-D0FAB41B84D1}" type="pres">
      <dgm:prSet presAssocID="{8EC9C152-EA07-4573-97DD-082277C7244B}" presName="descendantText" presStyleLbl="alignAccFollowNode1" presStyleIdx="0" presStyleCnt="1">
        <dgm:presLayoutVars>
          <dgm:bulletEnabled val="1"/>
        </dgm:presLayoutVars>
      </dgm:prSet>
      <dgm:spPr/>
    </dgm:pt>
  </dgm:ptLst>
  <dgm:cxnLst>
    <dgm:cxn modelId="{8B46CD02-657C-4DAB-BFE0-992A6BDCB691}" srcId="{2FAED989-3C9F-48E3-AA27-92409DB033CC}" destId="{8EC9C152-EA07-4573-97DD-082277C7244B}" srcOrd="0" destOrd="0" parTransId="{7FA3FC46-504E-4D16-BDF3-324CF71BF8D5}" sibTransId="{F64B8728-3F90-4E2F-BD66-8BF98EE1589E}"/>
    <dgm:cxn modelId="{1DBD1E07-D264-4A17-AE61-66A6A87B397A}" type="presOf" srcId="{68F1D831-0F3D-419D-B5CE-7D841F51DFA9}" destId="{F5B153FF-445F-41E9-8310-D0FAB41B84D1}" srcOrd="0" destOrd="0" presId="urn:microsoft.com/office/officeart/2005/8/layout/vList5"/>
    <dgm:cxn modelId="{02D8A30D-BC6F-4817-8A32-FC44F8910B15}" type="presOf" srcId="{8EC9C152-EA07-4573-97DD-082277C7244B}" destId="{07FEEEF7-A441-44C9-8B1A-5214B469273F}" srcOrd="0" destOrd="0" presId="urn:microsoft.com/office/officeart/2005/8/layout/vList5"/>
    <dgm:cxn modelId="{F25CE015-FC19-4607-912F-9B1A5DA6C7F2}" type="presOf" srcId="{17B95785-DD6B-4901-9AE4-A21DEA4F80B7}" destId="{F5B153FF-445F-41E9-8310-D0FAB41B84D1}" srcOrd="0" destOrd="2" presId="urn:microsoft.com/office/officeart/2005/8/layout/vList5"/>
    <dgm:cxn modelId="{0957652C-B259-44EF-A528-8DCEF3554148}" type="presOf" srcId="{957B70C2-7521-41E8-9398-F0F521BCBC0A}" destId="{F5B153FF-445F-41E9-8310-D0FAB41B84D1}" srcOrd="0" destOrd="3" presId="urn:microsoft.com/office/officeart/2005/8/layout/vList5"/>
    <dgm:cxn modelId="{FF4C0065-A258-4A2A-BD1C-9A08D72DEC0F}" type="presOf" srcId="{2FAED989-3C9F-48E3-AA27-92409DB033CC}" destId="{266F27B5-6CFA-4248-99D1-6302BD5BB14E}" srcOrd="0" destOrd="0" presId="urn:microsoft.com/office/officeart/2005/8/layout/vList5"/>
    <dgm:cxn modelId="{5100E388-4E01-48FC-A503-F7E463E8FC3D}" srcId="{8EC9C152-EA07-4573-97DD-082277C7244B}" destId="{9D487D7A-A087-4D05-817E-2CBC5BD6D271}" srcOrd="1" destOrd="0" parTransId="{08AED7A7-3A09-4D19-8BCE-F775BA0AE35F}" sibTransId="{AC1A31EC-307E-491D-9425-9B4BDD23E1F8}"/>
    <dgm:cxn modelId="{CF00A2B9-459F-4886-BCFF-EEC134FBCC08}" srcId="{8EC9C152-EA07-4573-97DD-082277C7244B}" destId="{17B95785-DD6B-4901-9AE4-A21DEA4F80B7}" srcOrd="2" destOrd="0" parTransId="{849E67C3-573D-450F-8204-10CBA3005CC6}" sibTransId="{DCB135A9-C311-414C-8AAB-2B6D61832DC9}"/>
    <dgm:cxn modelId="{3A6CCED9-CBC7-4A3D-A569-0F46BA3852F6}" srcId="{8EC9C152-EA07-4573-97DD-082277C7244B}" destId="{957B70C2-7521-41E8-9398-F0F521BCBC0A}" srcOrd="3" destOrd="0" parTransId="{765A9AEC-D873-4CA7-996F-D054FD02F968}" sibTransId="{553F7F06-214F-440B-A998-6E87698C61EB}"/>
    <dgm:cxn modelId="{25496CE9-9D81-4DDA-8247-59C03CCFE4CB}" type="presOf" srcId="{9D487D7A-A087-4D05-817E-2CBC5BD6D271}" destId="{F5B153FF-445F-41E9-8310-D0FAB41B84D1}" srcOrd="0" destOrd="1" presId="urn:microsoft.com/office/officeart/2005/8/layout/vList5"/>
    <dgm:cxn modelId="{F8CD8FF9-6C5F-486A-AA16-ACE663E20562}" srcId="{8EC9C152-EA07-4573-97DD-082277C7244B}" destId="{68F1D831-0F3D-419D-B5CE-7D841F51DFA9}" srcOrd="0" destOrd="0" parTransId="{A0B0FBB7-8842-468E-83CC-AFB83C8444E4}" sibTransId="{409CBE0E-7E65-4AD4-9ECC-B9337984AD9F}"/>
    <dgm:cxn modelId="{D76ABA8D-ADD1-4051-AF07-922A9F6E23D3}" type="presParOf" srcId="{266F27B5-6CFA-4248-99D1-6302BD5BB14E}" destId="{BC15B226-3F79-4F03-A64B-15F4CAC61DF6}" srcOrd="0" destOrd="0" presId="urn:microsoft.com/office/officeart/2005/8/layout/vList5"/>
    <dgm:cxn modelId="{5842BA91-D74B-4D10-8B5B-BEE62966A631}" type="presParOf" srcId="{BC15B226-3F79-4F03-A64B-15F4CAC61DF6}" destId="{07FEEEF7-A441-44C9-8B1A-5214B469273F}" srcOrd="0" destOrd="0" presId="urn:microsoft.com/office/officeart/2005/8/layout/vList5"/>
    <dgm:cxn modelId="{977AC4A9-4F36-47C2-92C9-51EDB2186CA5}" type="presParOf" srcId="{BC15B226-3F79-4F03-A64B-15F4CAC61DF6}" destId="{F5B153FF-445F-41E9-8310-D0FAB41B84D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CF51B3-DA93-44DC-996C-FBFFA301C63C}"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uk-UA"/>
        </a:p>
      </dgm:t>
    </dgm:pt>
    <dgm:pt modelId="{50AFE4DE-AFE6-4A2F-95D0-014A5AF0B098}">
      <dgm:prSet/>
      <dgm:spPr/>
      <dgm:t>
        <a:bodyPr/>
        <a:lstStyle/>
        <a:p>
          <a:r>
            <a:rPr lang="uk-UA" b="0" i="0" dirty="0">
              <a:latin typeface="Didact Gothic" panose="00000500000000000000" pitchFamily="2" charset="0"/>
            </a:rPr>
            <a:t>Згідно ч.2 ст.78 КПК України, особа не має права брати участь у цьому ж кримінальному провадженні як захисник або представник також у випадках:</a:t>
          </a:r>
          <a:endParaRPr lang="en-US" dirty="0">
            <a:latin typeface="Didact Gothic" panose="00000500000000000000" pitchFamily="2" charset="0"/>
          </a:endParaRPr>
        </a:p>
      </dgm:t>
    </dgm:pt>
    <dgm:pt modelId="{DA369864-C3FF-4D71-BD46-C3D4D27ADAED}" type="parTrans" cxnId="{FC900880-B050-45E6-B302-95A896026ABD}">
      <dgm:prSet/>
      <dgm:spPr/>
      <dgm:t>
        <a:bodyPr/>
        <a:lstStyle/>
        <a:p>
          <a:endParaRPr lang="uk-UA"/>
        </a:p>
      </dgm:t>
    </dgm:pt>
    <dgm:pt modelId="{4032FB7D-633F-4BCF-85A6-E67DE3FCA666}" type="sibTrans" cxnId="{FC900880-B050-45E6-B302-95A896026ABD}">
      <dgm:prSet/>
      <dgm:spPr/>
      <dgm:t>
        <a:bodyPr/>
        <a:lstStyle/>
        <a:p>
          <a:endParaRPr lang="uk-UA"/>
        </a:p>
      </dgm:t>
    </dgm:pt>
    <dgm:pt modelId="{105171A3-A844-4ACB-863F-FC811D3D5694}">
      <dgm:prSet/>
      <dgm:spPr/>
      <dgm:t>
        <a:bodyPr/>
        <a:lstStyle/>
        <a:p>
          <a:r>
            <a:rPr lang="uk-UA" b="0" i="0">
              <a:latin typeface="Didact Gothic" panose="00000500000000000000" pitchFamily="2" charset="0"/>
            </a:rPr>
            <a:t>якщо вона у цьому провадженні надає або раніше надавала правову допомогу особі, інтереси якої суперечать інтересам особи, яка звернулася з проханням про надання правової допомоги;</a:t>
          </a:r>
          <a:endParaRPr lang="en-US">
            <a:latin typeface="Didact Gothic" panose="00000500000000000000" pitchFamily="2" charset="0"/>
          </a:endParaRPr>
        </a:p>
      </dgm:t>
    </dgm:pt>
    <dgm:pt modelId="{F99B3452-3E24-40E9-8D54-0D9E5F37A6F4}" type="parTrans" cxnId="{D380C3C9-0B26-427C-8270-44ED3660C382}">
      <dgm:prSet/>
      <dgm:spPr/>
      <dgm:t>
        <a:bodyPr/>
        <a:lstStyle/>
        <a:p>
          <a:endParaRPr lang="uk-UA"/>
        </a:p>
      </dgm:t>
    </dgm:pt>
    <dgm:pt modelId="{5C22AFAE-A761-42D0-8026-C7F99CB2B031}" type="sibTrans" cxnId="{D380C3C9-0B26-427C-8270-44ED3660C382}">
      <dgm:prSet/>
      <dgm:spPr/>
      <dgm:t>
        <a:bodyPr/>
        <a:lstStyle/>
        <a:p>
          <a:endParaRPr lang="uk-UA"/>
        </a:p>
      </dgm:t>
    </dgm:pt>
    <dgm:pt modelId="{911506BE-54E8-45A6-A0E5-D462BFA11096}">
      <dgm:prSet/>
      <dgm:spPr/>
      <dgm:t>
        <a:bodyPr/>
        <a:lstStyle/>
        <a:p>
          <a:r>
            <a:rPr lang="uk-UA" b="0" i="0">
              <a:latin typeface="Didact Gothic" panose="00000500000000000000" pitchFamily="2" charset="0"/>
            </a:rPr>
            <a:t>зупинення або припинення права на зайняття адвокатською діяльністю (зупинення дії свідоцтва про право на зайняття адвокатською діяльністю або його анулювання) в порядку, передбаченому законом;</a:t>
          </a:r>
          <a:endParaRPr lang="en-US">
            <a:latin typeface="Didact Gothic" panose="00000500000000000000" pitchFamily="2" charset="0"/>
          </a:endParaRPr>
        </a:p>
      </dgm:t>
    </dgm:pt>
    <dgm:pt modelId="{D531D5C0-C4D4-4C29-A6C8-0AFBD729909C}" type="parTrans" cxnId="{088341FE-25E2-47C2-849D-218AB49A32E7}">
      <dgm:prSet/>
      <dgm:spPr/>
      <dgm:t>
        <a:bodyPr/>
        <a:lstStyle/>
        <a:p>
          <a:endParaRPr lang="uk-UA"/>
        </a:p>
      </dgm:t>
    </dgm:pt>
    <dgm:pt modelId="{D8A0C608-EB96-44FA-920E-F48CBE4315F8}" type="sibTrans" cxnId="{088341FE-25E2-47C2-849D-218AB49A32E7}">
      <dgm:prSet/>
      <dgm:spPr/>
      <dgm:t>
        <a:bodyPr/>
        <a:lstStyle/>
        <a:p>
          <a:endParaRPr lang="uk-UA"/>
        </a:p>
      </dgm:t>
    </dgm:pt>
    <dgm:pt modelId="{7B1CB6D5-76BD-4862-986D-414F4CA6B501}">
      <dgm:prSet/>
      <dgm:spPr/>
      <dgm:t>
        <a:bodyPr/>
        <a:lstStyle/>
        <a:p>
          <a:r>
            <a:rPr lang="uk-UA" b="0" i="0" dirty="0">
              <a:latin typeface="Didact Gothic" panose="00000500000000000000" pitchFamily="2" charset="0"/>
            </a:rPr>
            <a:t>якщо вона є близьким родичем або членом сім’ї слідчого, прокурора, потерпілого або будь-кого із складу суду.</a:t>
          </a:r>
          <a:endParaRPr lang="en-US" dirty="0">
            <a:latin typeface="Didact Gothic" panose="00000500000000000000" pitchFamily="2" charset="0"/>
          </a:endParaRPr>
        </a:p>
      </dgm:t>
    </dgm:pt>
    <dgm:pt modelId="{DA523DF5-D61B-4356-8B2F-9D1536D865D9}" type="parTrans" cxnId="{70B6C976-4C7B-4314-B4C9-8C72E29822C8}">
      <dgm:prSet/>
      <dgm:spPr/>
      <dgm:t>
        <a:bodyPr/>
        <a:lstStyle/>
        <a:p>
          <a:endParaRPr lang="uk-UA"/>
        </a:p>
      </dgm:t>
    </dgm:pt>
    <dgm:pt modelId="{ED61D904-3137-41D2-AEF0-13DB526CAE95}" type="sibTrans" cxnId="{70B6C976-4C7B-4314-B4C9-8C72E29822C8}">
      <dgm:prSet/>
      <dgm:spPr/>
      <dgm:t>
        <a:bodyPr/>
        <a:lstStyle/>
        <a:p>
          <a:endParaRPr lang="uk-UA"/>
        </a:p>
      </dgm:t>
    </dgm:pt>
    <dgm:pt modelId="{FD76857C-18DC-412D-8799-05DF0DF41FA8}" type="pres">
      <dgm:prSet presAssocID="{91CF51B3-DA93-44DC-996C-FBFFA301C63C}" presName="Name0" presStyleCnt="0">
        <dgm:presLayoutVars>
          <dgm:dir/>
          <dgm:resizeHandles val="exact"/>
        </dgm:presLayoutVars>
      </dgm:prSet>
      <dgm:spPr/>
    </dgm:pt>
    <dgm:pt modelId="{74374BAA-3FCC-4973-B314-A5AB6A21549C}" type="pres">
      <dgm:prSet presAssocID="{50AFE4DE-AFE6-4A2F-95D0-014A5AF0B098}" presName="node" presStyleLbl="node1" presStyleIdx="0" presStyleCnt="1">
        <dgm:presLayoutVars>
          <dgm:bulletEnabled val="1"/>
        </dgm:presLayoutVars>
      </dgm:prSet>
      <dgm:spPr/>
    </dgm:pt>
  </dgm:ptLst>
  <dgm:cxnLst>
    <dgm:cxn modelId="{8EB6E31B-700D-4398-B920-5BB610A9F692}" type="presOf" srcId="{50AFE4DE-AFE6-4A2F-95D0-014A5AF0B098}" destId="{74374BAA-3FCC-4973-B314-A5AB6A21549C}" srcOrd="0" destOrd="0" presId="urn:microsoft.com/office/officeart/2005/8/layout/process1"/>
    <dgm:cxn modelId="{F9C50855-A100-41F5-9B3C-0028B19772A4}" type="presOf" srcId="{91CF51B3-DA93-44DC-996C-FBFFA301C63C}" destId="{FD76857C-18DC-412D-8799-05DF0DF41FA8}" srcOrd="0" destOrd="0" presId="urn:microsoft.com/office/officeart/2005/8/layout/process1"/>
    <dgm:cxn modelId="{70B6C976-4C7B-4314-B4C9-8C72E29822C8}" srcId="{50AFE4DE-AFE6-4A2F-95D0-014A5AF0B098}" destId="{7B1CB6D5-76BD-4862-986D-414F4CA6B501}" srcOrd="2" destOrd="0" parTransId="{DA523DF5-D61B-4356-8B2F-9D1536D865D9}" sibTransId="{ED61D904-3137-41D2-AEF0-13DB526CAE95}"/>
    <dgm:cxn modelId="{FC900880-B050-45E6-B302-95A896026ABD}" srcId="{91CF51B3-DA93-44DC-996C-FBFFA301C63C}" destId="{50AFE4DE-AFE6-4A2F-95D0-014A5AF0B098}" srcOrd="0" destOrd="0" parTransId="{DA369864-C3FF-4D71-BD46-C3D4D27ADAED}" sibTransId="{4032FB7D-633F-4BCF-85A6-E67DE3FCA666}"/>
    <dgm:cxn modelId="{AA53B594-6D8A-40EE-AEFB-80166638DB08}" type="presOf" srcId="{911506BE-54E8-45A6-A0E5-D462BFA11096}" destId="{74374BAA-3FCC-4973-B314-A5AB6A21549C}" srcOrd="0" destOrd="2" presId="urn:microsoft.com/office/officeart/2005/8/layout/process1"/>
    <dgm:cxn modelId="{E87376B9-7831-4529-AC59-4EF14ABBB273}" type="presOf" srcId="{105171A3-A844-4ACB-863F-FC811D3D5694}" destId="{74374BAA-3FCC-4973-B314-A5AB6A21549C}" srcOrd="0" destOrd="1" presId="urn:microsoft.com/office/officeart/2005/8/layout/process1"/>
    <dgm:cxn modelId="{C89B60BC-0511-489A-BEE1-F392944C010B}" type="presOf" srcId="{7B1CB6D5-76BD-4862-986D-414F4CA6B501}" destId="{74374BAA-3FCC-4973-B314-A5AB6A21549C}" srcOrd="0" destOrd="3" presId="urn:microsoft.com/office/officeart/2005/8/layout/process1"/>
    <dgm:cxn modelId="{D380C3C9-0B26-427C-8270-44ED3660C382}" srcId="{50AFE4DE-AFE6-4A2F-95D0-014A5AF0B098}" destId="{105171A3-A844-4ACB-863F-FC811D3D5694}" srcOrd="0" destOrd="0" parTransId="{F99B3452-3E24-40E9-8D54-0D9E5F37A6F4}" sibTransId="{5C22AFAE-A761-42D0-8026-C7F99CB2B031}"/>
    <dgm:cxn modelId="{088341FE-25E2-47C2-849D-218AB49A32E7}" srcId="{50AFE4DE-AFE6-4A2F-95D0-014A5AF0B098}" destId="{911506BE-54E8-45A6-A0E5-D462BFA11096}" srcOrd="1" destOrd="0" parTransId="{D531D5C0-C4D4-4C29-A6C8-0AFBD729909C}" sibTransId="{D8A0C608-EB96-44FA-920E-F48CBE4315F8}"/>
    <dgm:cxn modelId="{ACDF1844-3698-4AAE-9185-25F9CF4179DB}" type="presParOf" srcId="{FD76857C-18DC-412D-8799-05DF0DF41FA8}" destId="{74374BAA-3FCC-4973-B314-A5AB6A21549C}"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41C32AF-E9E7-4547-93DA-6AB0E9D3413F}"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uk-UA"/>
        </a:p>
      </dgm:t>
    </dgm:pt>
    <dgm:pt modelId="{BE4BB3CA-284C-40AC-B2F8-07F2DD72019A}">
      <dgm:prSet/>
      <dgm:spPr/>
      <dgm:t>
        <a:bodyPr/>
        <a:lstStyle/>
        <a:p>
          <a:r>
            <a:rPr lang="uk-UA" b="0" i="0" dirty="0">
              <a:latin typeface="Didact Gothic" panose="00000500000000000000" pitchFamily="2" charset="0"/>
            </a:rPr>
            <a:t>у судді склалося реальне упереджене ставлення до якоїсь зі сторін або судді з його власних джерел стали відомі певні докази чи факти стосовно справи, яка розглядається;</a:t>
          </a:r>
          <a:endParaRPr lang="en-US" dirty="0">
            <a:latin typeface="Didact Gothic" panose="00000500000000000000" pitchFamily="2" charset="0"/>
          </a:endParaRPr>
        </a:p>
      </dgm:t>
    </dgm:pt>
    <dgm:pt modelId="{DAA39F62-B455-46AB-BC7A-9487F1C19769}" type="parTrans" cxnId="{8A13A533-6F54-47A9-A397-F2BB794E627A}">
      <dgm:prSet/>
      <dgm:spPr/>
      <dgm:t>
        <a:bodyPr/>
        <a:lstStyle/>
        <a:p>
          <a:endParaRPr lang="uk-UA"/>
        </a:p>
      </dgm:t>
    </dgm:pt>
    <dgm:pt modelId="{FE189624-91C2-4B44-9110-C44C90D53248}" type="sibTrans" cxnId="{8A13A533-6F54-47A9-A397-F2BB794E627A}">
      <dgm:prSet/>
      <dgm:spPr/>
      <dgm:t>
        <a:bodyPr/>
        <a:lstStyle/>
        <a:p>
          <a:endParaRPr lang="uk-UA"/>
        </a:p>
      </dgm:t>
    </dgm:pt>
    <dgm:pt modelId="{0615C70E-8B91-4161-A843-A12A65D4ED7E}">
      <dgm:prSet/>
      <dgm:spPr/>
      <dgm:t>
        <a:bodyPr/>
        <a:lstStyle/>
        <a:p>
          <a:r>
            <a:rPr lang="uk-UA" b="0" i="0" dirty="0">
              <a:latin typeface="Didact Gothic" panose="00000500000000000000" pitchFamily="2" charset="0"/>
            </a:rPr>
            <a:t>раніше при розгляді цього самого предмета спору суддя виступав як адвокат чи долучався до справи як важливий свідок;</a:t>
          </a:r>
          <a:endParaRPr lang="en-US" dirty="0">
            <a:latin typeface="Didact Gothic" panose="00000500000000000000" pitchFamily="2" charset="0"/>
          </a:endParaRPr>
        </a:p>
      </dgm:t>
    </dgm:pt>
    <dgm:pt modelId="{91B26A8B-C160-497C-9534-FF58DDEC5EA1}" type="parTrans" cxnId="{749CB20F-7C97-40B5-B5C3-91A694EE772A}">
      <dgm:prSet/>
      <dgm:spPr/>
      <dgm:t>
        <a:bodyPr/>
        <a:lstStyle/>
        <a:p>
          <a:endParaRPr lang="uk-UA"/>
        </a:p>
      </dgm:t>
    </dgm:pt>
    <dgm:pt modelId="{A4224C97-9420-4899-B651-B09D5CC4777C}" type="sibTrans" cxnId="{749CB20F-7C97-40B5-B5C3-91A694EE772A}">
      <dgm:prSet/>
      <dgm:spPr/>
      <dgm:t>
        <a:bodyPr/>
        <a:lstStyle/>
        <a:p>
          <a:endParaRPr lang="uk-UA"/>
        </a:p>
      </dgm:t>
    </dgm:pt>
    <dgm:pt modelId="{FAAA323E-B739-4081-A471-54CC7249C6E9}">
      <dgm:prSet/>
      <dgm:spPr/>
      <dgm:t>
        <a:bodyPr/>
        <a:lstStyle/>
        <a:p>
          <a:r>
            <a:rPr lang="uk-UA" b="0" i="0" dirty="0">
              <a:latin typeface="Didact Gothic" panose="00000500000000000000" pitchFamily="2" charset="0"/>
            </a:rPr>
            <a:t>суддя чи члени його родини матеріально зацікавлені в рішенні у відповідній справі.</a:t>
          </a:r>
          <a:endParaRPr lang="en-US" dirty="0">
            <a:latin typeface="Didact Gothic" panose="00000500000000000000" pitchFamily="2" charset="0"/>
          </a:endParaRPr>
        </a:p>
      </dgm:t>
    </dgm:pt>
    <dgm:pt modelId="{0760B068-7698-4AB0-942B-14D6029EC8DD}" type="parTrans" cxnId="{C9D93866-749B-4F35-AE0A-8CEDE87FBE36}">
      <dgm:prSet/>
      <dgm:spPr/>
      <dgm:t>
        <a:bodyPr/>
        <a:lstStyle/>
        <a:p>
          <a:endParaRPr lang="uk-UA"/>
        </a:p>
      </dgm:t>
    </dgm:pt>
    <dgm:pt modelId="{99BEB926-1792-48DF-AC74-B9CA2E266901}" type="sibTrans" cxnId="{C9D93866-749B-4F35-AE0A-8CEDE87FBE36}">
      <dgm:prSet/>
      <dgm:spPr/>
      <dgm:t>
        <a:bodyPr/>
        <a:lstStyle/>
        <a:p>
          <a:endParaRPr lang="uk-UA"/>
        </a:p>
      </dgm:t>
    </dgm:pt>
    <dgm:pt modelId="{5B8DC2F1-9FAF-4E32-A5CC-990FFA808C0C}" type="pres">
      <dgm:prSet presAssocID="{041C32AF-E9E7-4547-93DA-6AB0E9D3413F}" presName="Name0" presStyleCnt="0">
        <dgm:presLayoutVars>
          <dgm:chMax val="7"/>
          <dgm:dir/>
          <dgm:animLvl val="lvl"/>
          <dgm:resizeHandles val="exact"/>
        </dgm:presLayoutVars>
      </dgm:prSet>
      <dgm:spPr/>
    </dgm:pt>
    <dgm:pt modelId="{9467FC65-1919-4CBB-8325-EE94B3784549}" type="pres">
      <dgm:prSet presAssocID="{BE4BB3CA-284C-40AC-B2F8-07F2DD72019A}" presName="circle1" presStyleLbl="node1" presStyleIdx="0" presStyleCnt="3"/>
      <dgm:spPr/>
    </dgm:pt>
    <dgm:pt modelId="{27C4C0CB-96FA-45E1-848E-CD800C4CC89A}" type="pres">
      <dgm:prSet presAssocID="{BE4BB3CA-284C-40AC-B2F8-07F2DD72019A}" presName="space" presStyleCnt="0"/>
      <dgm:spPr/>
    </dgm:pt>
    <dgm:pt modelId="{E5B4A8C2-06C8-4C85-89B1-2A3567587825}" type="pres">
      <dgm:prSet presAssocID="{BE4BB3CA-284C-40AC-B2F8-07F2DD72019A}" presName="rect1" presStyleLbl="alignAcc1" presStyleIdx="0" presStyleCnt="3"/>
      <dgm:spPr/>
    </dgm:pt>
    <dgm:pt modelId="{BA31EF65-BE3C-4D62-8852-0D1321E78DD9}" type="pres">
      <dgm:prSet presAssocID="{0615C70E-8B91-4161-A843-A12A65D4ED7E}" presName="vertSpace2" presStyleLbl="node1" presStyleIdx="0" presStyleCnt="3"/>
      <dgm:spPr/>
    </dgm:pt>
    <dgm:pt modelId="{609BB937-5941-4132-8A2E-DCDD530AF9A3}" type="pres">
      <dgm:prSet presAssocID="{0615C70E-8B91-4161-A843-A12A65D4ED7E}" presName="circle2" presStyleLbl="node1" presStyleIdx="1" presStyleCnt="3"/>
      <dgm:spPr/>
    </dgm:pt>
    <dgm:pt modelId="{C4FD0327-94BB-4D38-8D6C-1F40C7E5128D}" type="pres">
      <dgm:prSet presAssocID="{0615C70E-8B91-4161-A843-A12A65D4ED7E}" presName="rect2" presStyleLbl="alignAcc1" presStyleIdx="1" presStyleCnt="3"/>
      <dgm:spPr/>
    </dgm:pt>
    <dgm:pt modelId="{DEB0C5EE-2D46-4A93-8BED-34297E166CFA}" type="pres">
      <dgm:prSet presAssocID="{FAAA323E-B739-4081-A471-54CC7249C6E9}" presName="vertSpace3" presStyleLbl="node1" presStyleIdx="1" presStyleCnt="3"/>
      <dgm:spPr/>
    </dgm:pt>
    <dgm:pt modelId="{44D9F98D-4ABC-49FB-9745-F25899F8A44C}" type="pres">
      <dgm:prSet presAssocID="{FAAA323E-B739-4081-A471-54CC7249C6E9}" presName="circle3" presStyleLbl="node1" presStyleIdx="2" presStyleCnt="3"/>
      <dgm:spPr/>
    </dgm:pt>
    <dgm:pt modelId="{19DDB47E-F687-4E09-AAC7-CF7A69A91E5D}" type="pres">
      <dgm:prSet presAssocID="{FAAA323E-B739-4081-A471-54CC7249C6E9}" presName="rect3" presStyleLbl="alignAcc1" presStyleIdx="2" presStyleCnt="3"/>
      <dgm:spPr/>
    </dgm:pt>
    <dgm:pt modelId="{6CD063AC-EDE1-4911-ACEA-84500BA899BE}" type="pres">
      <dgm:prSet presAssocID="{BE4BB3CA-284C-40AC-B2F8-07F2DD72019A}" presName="rect1ParTxNoCh" presStyleLbl="alignAcc1" presStyleIdx="2" presStyleCnt="3">
        <dgm:presLayoutVars>
          <dgm:chMax val="1"/>
          <dgm:bulletEnabled val="1"/>
        </dgm:presLayoutVars>
      </dgm:prSet>
      <dgm:spPr/>
    </dgm:pt>
    <dgm:pt modelId="{3021D917-2BEC-490A-9D6E-76B40C0D2B30}" type="pres">
      <dgm:prSet presAssocID="{0615C70E-8B91-4161-A843-A12A65D4ED7E}" presName="rect2ParTxNoCh" presStyleLbl="alignAcc1" presStyleIdx="2" presStyleCnt="3">
        <dgm:presLayoutVars>
          <dgm:chMax val="1"/>
          <dgm:bulletEnabled val="1"/>
        </dgm:presLayoutVars>
      </dgm:prSet>
      <dgm:spPr/>
    </dgm:pt>
    <dgm:pt modelId="{0CC7B510-8C55-475A-8594-D439549D916A}" type="pres">
      <dgm:prSet presAssocID="{FAAA323E-B739-4081-A471-54CC7249C6E9}" presName="rect3ParTxNoCh" presStyleLbl="alignAcc1" presStyleIdx="2" presStyleCnt="3">
        <dgm:presLayoutVars>
          <dgm:chMax val="1"/>
          <dgm:bulletEnabled val="1"/>
        </dgm:presLayoutVars>
      </dgm:prSet>
      <dgm:spPr/>
    </dgm:pt>
  </dgm:ptLst>
  <dgm:cxnLst>
    <dgm:cxn modelId="{45456201-1678-4082-868F-64A1194FF25C}" type="presOf" srcId="{0615C70E-8B91-4161-A843-A12A65D4ED7E}" destId="{C4FD0327-94BB-4D38-8D6C-1F40C7E5128D}" srcOrd="0" destOrd="0" presId="urn:microsoft.com/office/officeart/2005/8/layout/target3"/>
    <dgm:cxn modelId="{9F9D6B07-2D65-40B6-89FC-DA690A32E5F0}" type="presOf" srcId="{BE4BB3CA-284C-40AC-B2F8-07F2DD72019A}" destId="{E5B4A8C2-06C8-4C85-89B1-2A3567587825}" srcOrd="0" destOrd="0" presId="urn:microsoft.com/office/officeart/2005/8/layout/target3"/>
    <dgm:cxn modelId="{749CB20F-7C97-40B5-B5C3-91A694EE772A}" srcId="{041C32AF-E9E7-4547-93DA-6AB0E9D3413F}" destId="{0615C70E-8B91-4161-A843-A12A65D4ED7E}" srcOrd="1" destOrd="0" parTransId="{91B26A8B-C160-497C-9534-FF58DDEC5EA1}" sibTransId="{A4224C97-9420-4899-B651-B09D5CC4777C}"/>
    <dgm:cxn modelId="{8A13A533-6F54-47A9-A397-F2BB794E627A}" srcId="{041C32AF-E9E7-4547-93DA-6AB0E9D3413F}" destId="{BE4BB3CA-284C-40AC-B2F8-07F2DD72019A}" srcOrd="0" destOrd="0" parTransId="{DAA39F62-B455-46AB-BC7A-9487F1C19769}" sibTransId="{FE189624-91C2-4B44-9110-C44C90D53248}"/>
    <dgm:cxn modelId="{1DF32F5B-DC5D-4352-9CF5-F9101554A82E}" type="presOf" srcId="{041C32AF-E9E7-4547-93DA-6AB0E9D3413F}" destId="{5B8DC2F1-9FAF-4E32-A5CC-990FFA808C0C}" srcOrd="0" destOrd="0" presId="urn:microsoft.com/office/officeart/2005/8/layout/target3"/>
    <dgm:cxn modelId="{C9D93866-749B-4F35-AE0A-8CEDE87FBE36}" srcId="{041C32AF-E9E7-4547-93DA-6AB0E9D3413F}" destId="{FAAA323E-B739-4081-A471-54CC7249C6E9}" srcOrd="2" destOrd="0" parTransId="{0760B068-7698-4AB0-942B-14D6029EC8DD}" sibTransId="{99BEB926-1792-48DF-AC74-B9CA2E266901}"/>
    <dgm:cxn modelId="{DB3C4B51-9223-4859-BC10-207C27CA0E68}" type="presOf" srcId="{0615C70E-8B91-4161-A843-A12A65D4ED7E}" destId="{3021D917-2BEC-490A-9D6E-76B40C0D2B30}" srcOrd="1" destOrd="0" presId="urn:microsoft.com/office/officeart/2005/8/layout/target3"/>
    <dgm:cxn modelId="{0E06755A-1911-4CB2-B738-0755A06370A1}" type="presOf" srcId="{BE4BB3CA-284C-40AC-B2F8-07F2DD72019A}" destId="{6CD063AC-EDE1-4911-ACEA-84500BA899BE}" srcOrd="1" destOrd="0" presId="urn:microsoft.com/office/officeart/2005/8/layout/target3"/>
    <dgm:cxn modelId="{C23D83B9-970D-4401-875A-1567E63F9DE7}" type="presOf" srcId="{FAAA323E-B739-4081-A471-54CC7249C6E9}" destId="{0CC7B510-8C55-475A-8594-D439549D916A}" srcOrd="1" destOrd="0" presId="urn:microsoft.com/office/officeart/2005/8/layout/target3"/>
    <dgm:cxn modelId="{8ACA7CDF-7A7C-4971-B8AF-EC4380B21228}" type="presOf" srcId="{FAAA323E-B739-4081-A471-54CC7249C6E9}" destId="{19DDB47E-F687-4E09-AAC7-CF7A69A91E5D}" srcOrd="0" destOrd="0" presId="urn:microsoft.com/office/officeart/2005/8/layout/target3"/>
    <dgm:cxn modelId="{8E6F3AF0-7F2B-476A-837C-D2EFABDD7E47}" type="presParOf" srcId="{5B8DC2F1-9FAF-4E32-A5CC-990FFA808C0C}" destId="{9467FC65-1919-4CBB-8325-EE94B3784549}" srcOrd="0" destOrd="0" presId="urn:microsoft.com/office/officeart/2005/8/layout/target3"/>
    <dgm:cxn modelId="{B92AC2CF-5769-4395-9013-833A25D41E60}" type="presParOf" srcId="{5B8DC2F1-9FAF-4E32-A5CC-990FFA808C0C}" destId="{27C4C0CB-96FA-45E1-848E-CD800C4CC89A}" srcOrd="1" destOrd="0" presId="urn:microsoft.com/office/officeart/2005/8/layout/target3"/>
    <dgm:cxn modelId="{896F35CC-548E-431D-B99B-04E775632387}" type="presParOf" srcId="{5B8DC2F1-9FAF-4E32-A5CC-990FFA808C0C}" destId="{E5B4A8C2-06C8-4C85-89B1-2A3567587825}" srcOrd="2" destOrd="0" presId="urn:microsoft.com/office/officeart/2005/8/layout/target3"/>
    <dgm:cxn modelId="{25C9963C-75FF-4AB8-B1E2-ED87D240ABE0}" type="presParOf" srcId="{5B8DC2F1-9FAF-4E32-A5CC-990FFA808C0C}" destId="{BA31EF65-BE3C-4D62-8852-0D1321E78DD9}" srcOrd="3" destOrd="0" presId="urn:microsoft.com/office/officeart/2005/8/layout/target3"/>
    <dgm:cxn modelId="{9EDE644C-9724-465D-A102-E5F3304EEB32}" type="presParOf" srcId="{5B8DC2F1-9FAF-4E32-A5CC-990FFA808C0C}" destId="{609BB937-5941-4132-8A2E-DCDD530AF9A3}" srcOrd="4" destOrd="0" presId="urn:microsoft.com/office/officeart/2005/8/layout/target3"/>
    <dgm:cxn modelId="{1BA3FE6A-CF6E-4D74-8FAF-8B42079EDFDD}" type="presParOf" srcId="{5B8DC2F1-9FAF-4E32-A5CC-990FFA808C0C}" destId="{C4FD0327-94BB-4D38-8D6C-1F40C7E5128D}" srcOrd="5" destOrd="0" presId="urn:microsoft.com/office/officeart/2005/8/layout/target3"/>
    <dgm:cxn modelId="{E26140CA-77AA-46D3-A4AC-94EF9259ABCB}" type="presParOf" srcId="{5B8DC2F1-9FAF-4E32-A5CC-990FFA808C0C}" destId="{DEB0C5EE-2D46-4A93-8BED-34297E166CFA}" srcOrd="6" destOrd="0" presId="urn:microsoft.com/office/officeart/2005/8/layout/target3"/>
    <dgm:cxn modelId="{EB6819C4-68F5-4267-B91D-D47A98C97779}" type="presParOf" srcId="{5B8DC2F1-9FAF-4E32-A5CC-990FFA808C0C}" destId="{44D9F98D-4ABC-49FB-9745-F25899F8A44C}" srcOrd="7" destOrd="0" presId="urn:microsoft.com/office/officeart/2005/8/layout/target3"/>
    <dgm:cxn modelId="{BDFB59F6-B548-4079-A4A7-8C50627A503E}" type="presParOf" srcId="{5B8DC2F1-9FAF-4E32-A5CC-990FFA808C0C}" destId="{19DDB47E-F687-4E09-AAC7-CF7A69A91E5D}" srcOrd="8" destOrd="0" presId="urn:microsoft.com/office/officeart/2005/8/layout/target3"/>
    <dgm:cxn modelId="{94AA7A70-545C-4CEB-A001-E3ACA8BD2B52}" type="presParOf" srcId="{5B8DC2F1-9FAF-4E32-A5CC-990FFA808C0C}" destId="{6CD063AC-EDE1-4911-ACEA-84500BA899BE}" srcOrd="9" destOrd="0" presId="urn:microsoft.com/office/officeart/2005/8/layout/target3"/>
    <dgm:cxn modelId="{D6AA5BD9-1979-4554-9F77-A1FC558672FA}" type="presParOf" srcId="{5B8DC2F1-9FAF-4E32-A5CC-990FFA808C0C}" destId="{3021D917-2BEC-490A-9D6E-76B40C0D2B30}" srcOrd="10" destOrd="0" presId="urn:microsoft.com/office/officeart/2005/8/layout/target3"/>
    <dgm:cxn modelId="{21633F30-E0AB-41A7-BCD9-EED4D2E07422}" type="presParOf" srcId="{5B8DC2F1-9FAF-4E32-A5CC-990FFA808C0C}" destId="{0CC7B510-8C55-475A-8594-D439549D916A}"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35D24B8-AAA2-4EDB-81B4-517907F67397}"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uk-UA"/>
        </a:p>
      </dgm:t>
    </dgm:pt>
    <dgm:pt modelId="{B2C8F187-0C99-41C8-A505-A977E1110AF3}">
      <dgm:prSet/>
      <dgm:spPr/>
      <dgm:t>
        <a:bodyPr/>
        <a:lstStyle/>
        <a:p>
          <a:r>
            <a:rPr lang="uk-UA" b="0" i="0" dirty="0">
              <a:latin typeface="Didact Gothic" panose="00000500000000000000" pitchFamily="2" charset="0"/>
            </a:rPr>
            <a:t>під час попереднього вирішення цієї справи суддя брав участь у процесі як свідок, експерт, спеціаліст, перекладач, представник, секретар судового засідання або інший учасник процесу;</a:t>
          </a:r>
          <a:endParaRPr lang="en-US" dirty="0">
            <a:latin typeface="Didact Gothic" panose="00000500000000000000" pitchFamily="2" charset="0"/>
          </a:endParaRPr>
        </a:p>
      </dgm:t>
    </dgm:pt>
    <dgm:pt modelId="{626319BB-F353-4B71-ABDA-88A9B64CDFEF}" type="parTrans" cxnId="{73EEACFD-EC00-4AFB-8C6C-8057BD9685CD}">
      <dgm:prSet/>
      <dgm:spPr/>
      <dgm:t>
        <a:bodyPr/>
        <a:lstStyle/>
        <a:p>
          <a:endParaRPr lang="uk-UA"/>
        </a:p>
      </dgm:t>
    </dgm:pt>
    <dgm:pt modelId="{AA06B832-A849-43F3-AD9E-472ABEC8D3A4}" type="sibTrans" cxnId="{73EEACFD-EC00-4AFB-8C6C-8057BD9685CD}">
      <dgm:prSet/>
      <dgm:spPr/>
      <dgm:t>
        <a:bodyPr/>
        <a:lstStyle/>
        <a:p>
          <a:endParaRPr lang="uk-UA"/>
        </a:p>
      </dgm:t>
    </dgm:pt>
    <dgm:pt modelId="{53FEBE96-3F4E-4B79-8D7B-12DB39A6AEA1}">
      <dgm:prSet/>
      <dgm:spPr/>
      <dgm:t>
        <a:bodyPr/>
        <a:lstStyle/>
        <a:p>
          <a:r>
            <a:rPr lang="uk-UA" b="0" i="0" dirty="0">
              <a:latin typeface="Didact Gothic" panose="00000500000000000000" pitchFamily="2" charset="0"/>
            </a:rPr>
            <a:t>суддя є членом сім’ї або близьким родичем сторони або інших осіб, які беруть участь у справі;</a:t>
          </a:r>
          <a:endParaRPr lang="en-US" dirty="0">
            <a:latin typeface="Didact Gothic" panose="00000500000000000000" pitchFamily="2" charset="0"/>
          </a:endParaRPr>
        </a:p>
      </dgm:t>
    </dgm:pt>
    <dgm:pt modelId="{F5A7FE09-5BE6-4FF8-8FD5-B473707FCF7B}" type="parTrans" cxnId="{8BC0E83C-F71B-4A9B-8CCA-7A52A2E5B8EA}">
      <dgm:prSet/>
      <dgm:spPr/>
      <dgm:t>
        <a:bodyPr/>
        <a:lstStyle/>
        <a:p>
          <a:endParaRPr lang="uk-UA"/>
        </a:p>
      </dgm:t>
    </dgm:pt>
    <dgm:pt modelId="{5F1D99DF-6600-46AC-9B59-6AC579131C02}" type="sibTrans" cxnId="{8BC0E83C-F71B-4A9B-8CCA-7A52A2E5B8EA}">
      <dgm:prSet/>
      <dgm:spPr/>
      <dgm:t>
        <a:bodyPr/>
        <a:lstStyle/>
        <a:p>
          <a:endParaRPr lang="uk-UA"/>
        </a:p>
      </dgm:t>
    </dgm:pt>
    <dgm:pt modelId="{D4C784B5-7AB5-4324-B7CE-D0343F152478}">
      <dgm:prSet/>
      <dgm:spPr/>
      <dgm:t>
        <a:bodyPr/>
        <a:lstStyle/>
        <a:p>
          <a:r>
            <a:rPr lang="uk-UA" b="0" i="0" dirty="0">
              <a:latin typeface="Didact Gothic" panose="00000500000000000000" pitchFamily="2" charset="0"/>
            </a:rPr>
            <a:t>якщо є інші обставини, які викликають сумнів в об’єктивності та неупередженості судді;</a:t>
          </a:r>
          <a:endParaRPr lang="en-US" dirty="0">
            <a:latin typeface="Didact Gothic" panose="00000500000000000000" pitchFamily="2" charset="0"/>
          </a:endParaRPr>
        </a:p>
      </dgm:t>
    </dgm:pt>
    <dgm:pt modelId="{32AEFF29-209D-45E9-AF2F-B68C2EA97FA2}" type="parTrans" cxnId="{7754FEA8-5605-4ADE-8C2E-AFD58146F1EA}">
      <dgm:prSet/>
      <dgm:spPr/>
      <dgm:t>
        <a:bodyPr/>
        <a:lstStyle/>
        <a:p>
          <a:endParaRPr lang="uk-UA"/>
        </a:p>
      </dgm:t>
    </dgm:pt>
    <dgm:pt modelId="{C498D141-D56A-497C-A853-FBCC4499D2A8}" type="sibTrans" cxnId="{7754FEA8-5605-4ADE-8C2E-AFD58146F1EA}">
      <dgm:prSet/>
      <dgm:spPr/>
      <dgm:t>
        <a:bodyPr/>
        <a:lstStyle/>
        <a:p>
          <a:endParaRPr lang="uk-UA"/>
        </a:p>
      </dgm:t>
    </dgm:pt>
    <dgm:pt modelId="{63479D56-308C-4EC5-BC84-19C1E379555B}">
      <dgm:prSet/>
      <dgm:spPr/>
      <dgm:t>
        <a:bodyPr/>
        <a:lstStyle/>
        <a:p>
          <a:r>
            <a:rPr lang="uk-UA" b="0" i="0" dirty="0">
              <a:latin typeface="Didact Gothic" panose="00000500000000000000" pitchFamily="2" charset="0"/>
            </a:rPr>
            <a:t>було порушено порядок визначення судді для розгляду справи тощо.</a:t>
          </a:r>
          <a:endParaRPr lang="en-US" dirty="0">
            <a:latin typeface="Didact Gothic" panose="00000500000000000000" pitchFamily="2" charset="0"/>
          </a:endParaRPr>
        </a:p>
      </dgm:t>
    </dgm:pt>
    <dgm:pt modelId="{60D6DF22-C726-4F29-A0E8-1ADE7FAA1773}" type="parTrans" cxnId="{006C2374-1518-4BF1-A4F4-E67646A168A8}">
      <dgm:prSet/>
      <dgm:spPr/>
      <dgm:t>
        <a:bodyPr/>
        <a:lstStyle/>
        <a:p>
          <a:endParaRPr lang="uk-UA"/>
        </a:p>
      </dgm:t>
    </dgm:pt>
    <dgm:pt modelId="{456EDE8F-CA49-42FA-BEC8-48220752542A}" type="sibTrans" cxnId="{006C2374-1518-4BF1-A4F4-E67646A168A8}">
      <dgm:prSet/>
      <dgm:spPr/>
      <dgm:t>
        <a:bodyPr/>
        <a:lstStyle/>
        <a:p>
          <a:endParaRPr lang="uk-UA"/>
        </a:p>
      </dgm:t>
    </dgm:pt>
    <dgm:pt modelId="{C1A46D07-40D5-4248-9F4E-4409EF27DCE7}" type="pres">
      <dgm:prSet presAssocID="{635D24B8-AAA2-4EDB-81B4-517907F67397}" presName="matrix" presStyleCnt="0">
        <dgm:presLayoutVars>
          <dgm:chMax val="1"/>
          <dgm:dir/>
          <dgm:resizeHandles val="exact"/>
        </dgm:presLayoutVars>
      </dgm:prSet>
      <dgm:spPr/>
    </dgm:pt>
    <dgm:pt modelId="{57EAF20E-0B4E-4CAE-8A37-41AE92DFA7B9}" type="pres">
      <dgm:prSet presAssocID="{635D24B8-AAA2-4EDB-81B4-517907F67397}" presName="diamond" presStyleLbl="bgShp" presStyleIdx="0" presStyleCnt="1"/>
      <dgm:spPr/>
    </dgm:pt>
    <dgm:pt modelId="{ECC0A1E5-BC3B-4092-8B65-7AE2598794E3}" type="pres">
      <dgm:prSet presAssocID="{635D24B8-AAA2-4EDB-81B4-517907F67397}" presName="quad1" presStyleLbl="node1" presStyleIdx="0" presStyleCnt="4">
        <dgm:presLayoutVars>
          <dgm:chMax val="0"/>
          <dgm:chPref val="0"/>
          <dgm:bulletEnabled val="1"/>
        </dgm:presLayoutVars>
      </dgm:prSet>
      <dgm:spPr/>
    </dgm:pt>
    <dgm:pt modelId="{50EF7863-B247-4BAC-BB52-0D5E5AD28838}" type="pres">
      <dgm:prSet presAssocID="{635D24B8-AAA2-4EDB-81B4-517907F67397}" presName="quad2" presStyleLbl="node1" presStyleIdx="1" presStyleCnt="4">
        <dgm:presLayoutVars>
          <dgm:chMax val="0"/>
          <dgm:chPref val="0"/>
          <dgm:bulletEnabled val="1"/>
        </dgm:presLayoutVars>
      </dgm:prSet>
      <dgm:spPr/>
    </dgm:pt>
    <dgm:pt modelId="{1FC63F20-4FFE-42D1-A0D4-AD555D1387B2}" type="pres">
      <dgm:prSet presAssocID="{635D24B8-AAA2-4EDB-81B4-517907F67397}" presName="quad3" presStyleLbl="node1" presStyleIdx="2" presStyleCnt="4">
        <dgm:presLayoutVars>
          <dgm:chMax val="0"/>
          <dgm:chPref val="0"/>
          <dgm:bulletEnabled val="1"/>
        </dgm:presLayoutVars>
      </dgm:prSet>
      <dgm:spPr/>
    </dgm:pt>
    <dgm:pt modelId="{9FD43859-280D-4E2F-8317-BB91E230796E}" type="pres">
      <dgm:prSet presAssocID="{635D24B8-AAA2-4EDB-81B4-517907F67397}" presName="quad4" presStyleLbl="node1" presStyleIdx="3" presStyleCnt="4">
        <dgm:presLayoutVars>
          <dgm:chMax val="0"/>
          <dgm:chPref val="0"/>
          <dgm:bulletEnabled val="1"/>
        </dgm:presLayoutVars>
      </dgm:prSet>
      <dgm:spPr/>
    </dgm:pt>
  </dgm:ptLst>
  <dgm:cxnLst>
    <dgm:cxn modelId="{8BC0E83C-F71B-4A9B-8CCA-7A52A2E5B8EA}" srcId="{635D24B8-AAA2-4EDB-81B4-517907F67397}" destId="{53FEBE96-3F4E-4B79-8D7B-12DB39A6AEA1}" srcOrd="1" destOrd="0" parTransId="{F5A7FE09-5BE6-4FF8-8FD5-B473707FCF7B}" sibTransId="{5F1D99DF-6600-46AC-9B59-6AC579131C02}"/>
    <dgm:cxn modelId="{BA623E4B-D01E-40B9-90B2-953ECAE69DA0}" type="presOf" srcId="{635D24B8-AAA2-4EDB-81B4-517907F67397}" destId="{C1A46D07-40D5-4248-9F4E-4409EF27DCE7}" srcOrd="0" destOrd="0" presId="urn:microsoft.com/office/officeart/2005/8/layout/matrix3"/>
    <dgm:cxn modelId="{89AF694F-BB40-4BB4-A5DB-6DBB2DAF68D3}" type="presOf" srcId="{53FEBE96-3F4E-4B79-8D7B-12DB39A6AEA1}" destId="{50EF7863-B247-4BAC-BB52-0D5E5AD28838}" srcOrd="0" destOrd="0" presId="urn:microsoft.com/office/officeart/2005/8/layout/matrix3"/>
    <dgm:cxn modelId="{006C2374-1518-4BF1-A4F4-E67646A168A8}" srcId="{635D24B8-AAA2-4EDB-81B4-517907F67397}" destId="{63479D56-308C-4EC5-BC84-19C1E379555B}" srcOrd="3" destOrd="0" parTransId="{60D6DF22-C726-4F29-A0E8-1ADE7FAA1773}" sibTransId="{456EDE8F-CA49-42FA-BEC8-48220752542A}"/>
    <dgm:cxn modelId="{5BF42889-C982-4F7F-A272-824D27AC65D1}" type="presOf" srcId="{D4C784B5-7AB5-4324-B7CE-D0343F152478}" destId="{1FC63F20-4FFE-42D1-A0D4-AD555D1387B2}" srcOrd="0" destOrd="0" presId="urn:microsoft.com/office/officeart/2005/8/layout/matrix3"/>
    <dgm:cxn modelId="{205BAC9A-CB1B-4CB6-AB4A-7AC07C6B6589}" type="presOf" srcId="{63479D56-308C-4EC5-BC84-19C1E379555B}" destId="{9FD43859-280D-4E2F-8317-BB91E230796E}" srcOrd="0" destOrd="0" presId="urn:microsoft.com/office/officeart/2005/8/layout/matrix3"/>
    <dgm:cxn modelId="{7754FEA8-5605-4ADE-8C2E-AFD58146F1EA}" srcId="{635D24B8-AAA2-4EDB-81B4-517907F67397}" destId="{D4C784B5-7AB5-4324-B7CE-D0343F152478}" srcOrd="2" destOrd="0" parTransId="{32AEFF29-209D-45E9-AF2F-B68C2EA97FA2}" sibTransId="{C498D141-D56A-497C-A853-FBCC4499D2A8}"/>
    <dgm:cxn modelId="{9B1CE8B0-6E9E-4891-985F-4A52526F1973}" type="presOf" srcId="{B2C8F187-0C99-41C8-A505-A977E1110AF3}" destId="{ECC0A1E5-BC3B-4092-8B65-7AE2598794E3}" srcOrd="0" destOrd="0" presId="urn:microsoft.com/office/officeart/2005/8/layout/matrix3"/>
    <dgm:cxn modelId="{73EEACFD-EC00-4AFB-8C6C-8057BD9685CD}" srcId="{635D24B8-AAA2-4EDB-81B4-517907F67397}" destId="{B2C8F187-0C99-41C8-A505-A977E1110AF3}" srcOrd="0" destOrd="0" parTransId="{626319BB-F353-4B71-ABDA-88A9B64CDFEF}" sibTransId="{AA06B832-A849-43F3-AD9E-472ABEC8D3A4}"/>
    <dgm:cxn modelId="{2D2EF3B4-384B-4D5B-B1DC-FC31A541B57E}" type="presParOf" srcId="{C1A46D07-40D5-4248-9F4E-4409EF27DCE7}" destId="{57EAF20E-0B4E-4CAE-8A37-41AE92DFA7B9}" srcOrd="0" destOrd="0" presId="urn:microsoft.com/office/officeart/2005/8/layout/matrix3"/>
    <dgm:cxn modelId="{A99104E4-C6B5-47B5-861D-3E37A5B4B2A4}" type="presParOf" srcId="{C1A46D07-40D5-4248-9F4E-4409EF27DCE7}" destId="{ECC0A1E5-BC3B-4092-8B65-7AE2598794E3}" srcOrd="1" destOrd="0" presId="urn:microsoft.com/office/officeart/2005/8/layout/matrix3"/>
    <dgm:cxn modelId="{AAA9C98E-F415-4051-B9ED-E4AB0F003091}" type="presParOf" srcId="{C1A46D07-40D5-4248-9F4E-4409EF27DCE7}" destId="{50EF7863-B247-4BAC-BB52-0D5E5AD28838}" srcOrd="2" destOrd="0" presId="urn:microsoft.com/office/officeart/2005/8/layout/matrix3"/>
    <dgm:cxn modelId="{6B864CD0-4BA0-49E2-9425-20DFD4B6B236}" type="presParOf" srcId="{C1A46D07-40D5-4248-9F4E-4409EF27DCE7}" destId="{1FC63F20-4FFE-42D1-A0D4-AD555D1387B2}" srcOrd="3" destOrd="0" presId="urn:microsoft.com/office/officeart/2005/8/layout/matrix3"/>
    <dgm:cxn modelId="{CD2B1CFA-E6C3-40E2-8D5A-4773A8E682E4}" type="presParOf" srcId="{C1A46D07-40D5-4248-9F4E-4409EF27DCE7}" destId="{9FD43859-280D-4E2F-8317-BB91E230796E}"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055C93-F392-4710-82C9-345B9ACE3452}">
      <dsp:nvSpPr>
        <dsp:cNvPr id="0" name=""/>
        <dsp:cNvSpPr/>
      </dsp:nvSpPr>
      <dsp:spPr>
        <a:xfrm>
          <a:off x="0" y="9089"/>
          <a:ext cx="6075000" cy="86112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uk-UA" sz="1600" b="0" i="0" kern="1200" dirty="0">
              <a:latin typeface="Didact Gothic" panose="00000500000000000000" pitchFamily="2" charset="0"/>
            </a:rPr>
            <a:t>Згідно статті 75 КПК, </a:t>
          </a:r>
          <a:r>
            <a:rPr lang="uk-UA" sz="1600" b="0" i="0" kern="1200" noProof="0" dirty="0">
              <a:latin typeface="Didact Gothic" panose="00000500000000000000" pitchFamily="2" charset="0"/>
            </a:rPr>
            <a:t>Слідчий суддя, суддя або присяжний не може брати участь у кримінальному провадженні:</a:t>
          </a:r>
          <a:endParaRPr lang="uk-UA" sz="1600" kern="1200" noProof="0" dirty="0">
            <a:latin typeface="Didact Gothic" panose="00000500000000000000" pitchFamily="2" charset="0"/>
          </a:endParaRPr>
        </a:p>
      </dsp:txBody>
      <dsp:txXfrm>
        <a:off x="42036" y="51125"/>
        <a:ext cx="5990928" cy="777048"/>
      </dsp:txXfrm>
    </dsp:sp>
    <dsp:sp modelId="{41F59216-02A0-4F56-8638-5143DCD3486C}">
      <dsp:nvSpPr>
        <dsp:cNvPr id="0" name=""/>
        <dsp:cNvSpPr/>
      </dsp:nvSpPr>
      <dsp:spPr>
        <a:xfrm>
          <a:off x="0" y="870210"/>
          <a:ext cx="6075000" cy="2380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2881" tIns="15240" rIns="85344" bIns="15240" numCol="1" spcCol="1270" anchor="t" anchorCtr="0">
          <a:noAutofit/>
        </a:bodyPr>
        <a:lstStyle/>
        <a:p>
          <a:pPr marL="114300" lvl="1" indent="-114300" algn="l" defTabSz="533400">
            <a:lnSpc>
              <a:spcPct val="90000"/>
            </a:lnSpc>
            <a:spcBef>
              <a:spcPct val="0"/>
            </a:spcBef>
            <a:spcAft>
              <a:spcPct val="20000"/>
            </a:spcAft>
            <a:buFont typeface="+mj-lt"/>
            <a:buAutoNum type="arabicPeriod"/>
          </a:pPr>
          <a:r>
            <a:rPr lang="uk-UA" sz="1200" b="0" i="0" kern="1200" dirty="0">
              <a:latin typeface="Didact Gothic" panose="00000500000000000000" pitchFamily="2" charset="0"/>
            </a:rPr>
            <a:t>якщо він є заявником, потерпілим, цивільним позивачем, цивільним відповідачем, близьким родичем чи членом сім’ї слідчого, прокурора, підозрюваного, обвинуваченого, заявника, потерпілого, цивільного позивача, цивільного відповідача;</a:t>
          </a:r>
          <a:endParaRPr lang="en-US" sz="1200" kern="1200" dirty="0">
            <a:latin typeface="Didact Gothic" panose="00000500000000000000" pitchFamily="2" charset="0"/>
          </a:endParaRPr>
        </a:p>
        <a:p>
          <a:pPr marL="114300" lvl="1" indent="-114300" algn="l" defTabSz="533400">
            <a:lnSpc>
              <a:spcPct val="90000"/>
            </a:lnSpc>
            <a:spcBef>
              <a:spcPct val="0"/>
            </a:spcBef>
            <a:spcAft>
              <a:spcPct val="20000"/>
            </a:spcAft>
            <a:buFont typeface="+mj-lt"/>
            <a:buAutoNum type="arabicPeriod"/>
          </a:pPr>
          <a:r>
            <a:rPr lang="ru-RU" sz="1200" b="0" i="0" kern="1200" dirty="0">
              <a:latin typeface="Didact Gothic" panose="00000500000000000000" pitchFamily="2" charset="0"/>
            </a:rPr>
            <a:t>якщо він брав участь у цьому провадженні як свідок, експерт, спеціаліст, представник персоналу органу пробації, перекладач, слідчий, прокурор, захисник або представник;</a:t>
          </a:r>
          <a:endParaRPr lang="uk-UA" sz="1200" b="0" i="0" kern="1200" dirty="0">
            <a:latin typeface="Didact Gothic" panose="00000500000000000000" pitchFamily="2" charset="0"/>
          </a:endParaRPr>
        </a:p>
        <a:p>
          <a:pPr marL="114300" lvl="1" indent="-114300" algn="l" defTabSz="533400">
            <a:lnSpc>
              <a:spcPct val="90000"/>
            </a:lnSpc>
            <a:spcBef>
              <a:spcPct val="0"/>
            </a:spcBef>
            <a:spcAft>
              <a:spcPct val="20000"/>
            </a:spcAft>
            <a:buFont typeface="+mj-lt"/>
            <a:buAutoNum type="arabicPeriod"/>
          </a:pPr>
          <a:r>
            <a:rPr lang="ru-RU" sz="1200" b="0" i="0" kern="1200" dirty="0">
              <a:latin typeface="Didact Gothic" panose="00000500000000000000" pitchFamily="2" charset="0"/>
            </a:rPr>
            <a:t>якщо він особисто, його близькі родичі чи члени його сім’ї заінтересовані в результатах провадження;</a:t>
          </a:r>
          <a:endParaRPr lang="uk-UA" sz="1200" b="0" i="0" kern="1200" dirty="0">
            <a:latin typeface="Didact Gothic" panose="00000500000000000000" pitchFamily="2" charset="0"/>
          </a:endParaRPr>
        </a:p>
        <a:p>
          <a:pPr marL="114300" lvl="1" indent="-114300" algn="l" defTabSz="533400">
            <a:lnSpc>
              <a:spcPct val="90000"/>
            </a:lnSpc>
            <a:spcBef>
              <a:spcPct val="0"/>
            </a:spcBef>
            <a:spcAft>
              <a:spcPct val="20000"/>
            </a:spcAft>
            <a:buFont typeface="+mj-lt"/>
            <a:buAutoNum type="arabicPeriod"/>
          </a:pPr>
          <a:r>
            <a:rPr lang="ru-RU" sz="1200" b="0" i="0" kern="1200" dirty="0">
              <a:latin typeface="Didact Gothic" panose="00000500000000000000" pitchFamily="2" charset="0"/>
            </a:rPr>
            <a:t>за наявності інших обставин, які викликають сумнів у його неупередженості;</a:t>
          </a:r>
          <a:endParaRPr lang="uk-UA" sz="1200" b="0" i="0" kern="1200" dirty="0">
            <a:latin typeface="Didact Gothic" panose="00000500000000000000" pitchFamily="2" charset="0"/>
          </a:endParaRPr>
        </a:p>
        <a:p>
          <a:pPr marL="114300" lvl="1" indent="-114300" algn="l" defTabSz="533400">
            <a:lnSpc>
              <a:spcPct val="90000"/>
            </a:lnSpc>
            <a:spcBef>
              <a:spcPct val="0"/>
            </a:spcBef>
            <a:spcAft>
              <a:spcPct val="20000"/>
            </a:spcAft>
            <a:buFont typeface="+mj-lt"/>
            <a:buAutoNum type="arabicPeriod"/>
          </a:pPr>
          <a:r>
            <a:rPr lang="ru-RU" sz="1200" b="0" i="0" kern="1200" dirty="0">
              <a:latin typeface="Didact Gothic" panose="00000500000000000000" pitchFamily="2" charset="0"/>
            </a:rPr>
            <a:t>у випадку порушення встановленого частиною третьою статті 35 цього Кодексу порядку визначення слідчого судді, судді для розгляду справи.</a:t>
          </a:r>
          <a:endParaRPr lang="uk-UA" sz="1200" b="0" i="0" kern="1200" dirty="0">
            <a:latin typeface="Didact Gothic" panose="00000500000000000000" pitchFamily="2" charset="0"/>
          </a:endParaRPr>
        </a:p>
      </dsp:txBody>
      <dsp:txXfrm>
        <a:off x="0" y="870210"/>
        <a:ext cx="6075000" cy="23805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B153FF-445F-41E9-8310-D0FAB41B84D1}">
      <dsp:nvSpPr>
        <dsp:cNvPr id="0" name=""/>
        <dsp:cNvSpPr/>
      </dsp:nvSpPr>
      <dsp:spPr>
        <a:xfrm rot="5400000">
          <a:off x="2827080" y="-314100"/>
          <a:ext cx="2607840" cy="3888000"/>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uk-UA" sz="1200" b="0" i="0" kern="1200" dirty="0">
              <a:latin typeface="Didact Gothic" panose="00000500000000000000" pitchFamily="2" charset="0"/>
            </a:rPr>
            <a:t>якщо вони є потерпілими, свідками, цивільними позивачами, цивільними відповідачами чи родичами будь-кого з них, а також родичами обвинувачуваного;</a:t>
          </a:r>
          <a:endParaRPr lang="en-US" sz="1200" kern="1200" dirty="0">
            <a:latin typeface="Didact Gothic" panose="00000500000000000000" pitchFamily="2" charset="0"/>
          </a:endParaRPr>
        </a:p>
        <a:p>
          <a:pPr marL="114300" lvl="1" indent="-114300" algn="l" defTabSz="533400">
            <a:lnSpc>
              <a:spcPct val="90000"/>
            </a:lnSpc>
            <a:spcBef>
              <a:spcPct val="0"/>
            </a:spcBef>
            <a:spcAft>
              <a:spcPct val="15000"/>
            </a:spcAft>
            <a:buChar char="•"/>
          </a:pPr>
          <a:r>
            <a:rPr lang="uk-UA" sz="1200" b="0" i="0" kern="1200">
              <a:latin typeface="Didact Gothic" panose="00000500000000000000" pitchFamily="2" charset="0"/>
            </a:rPr>
            <a:t>якщо вони брали участь у справі в якості експертів, фахівців, перекладачів, чи захисників, представників інтересів потерпілого, цивільного позивача чи цивільного відповідача;</a:t>
          </a:r>
          <a:endParaRPr lang="en-US" sz="1200" kern="1200">
            <a:latin typeface="Didact Gothic" panose="00000500000000000000" pitchFamily="2" charset="0"/>
          </a:endParaRPr>
        </a:p>
        <a:p>
          <a:pPr marL="114300" lvl="1" indent="-114300" algn="l" defTabSz="533400">
            <a:lnSpc>
              <a:spcPct val="90000"/>
            </a:lnSpc>
            <a:spcBef>
              <a:spcPct val="0"/>
            </a:spcBef>
            <a:spcAft>
              <a:spcPct val="15000"/>
            </a:spcAft>
            <a:buChar char="•"/>
          </a:pPr>
          <a:r>
            <a:rPr lang="uk-UA" sz="1200" b="0" i="0" kern="1200">
              <a:latin typeface="Didact Gothic" panose="00000500000000000000" pitchFamily="2" charset="0"/>
            </a:rPr>
            <a:t>якщо вони чи їхні родичі зацікавлені в наслідках справи;</a:t>
          </a:r>
          <a:endParaRPr lang="en-US" sz="1200" kern="1200">
            <a:latin typeface="Didact Gothic" panose="00000500000000000000" pitchFamily="2" charset="0"/>
          </a:endParaRPr>
        </a:p>
        <a:p>
          <a:pPr marL="114300" lvl="1" indent="-114300" algn="l" defTabSz="533400">
            <a:lnSpc>
              <a:spcPct val="90000"/>
            </a:lnSpc>
            <a:spcBef>
              <a:spcPct val="0"/>
            </a:spcBef>
            <a:spcAft>
              <a:spcPct val="15000"/>
            </a:spcAft>
            <a:buChar char="•"/>
          </a:pPr>
          <a:r>
            <a:rPr lang="uk-UA" sz="1200" b="0" i="0" kern="1200" dirty="0">
              <a:latin typeface="Didact Gothic" panose="00000500000000000000" pitchFamily="2" charset="0"/>
            </a:rPr>
            <a:t>при наявності інших обставин, що викликають сумнів у їхній об´єктивності.</a:t>
          </a:r>
          <a:endParaRPr lang="en-US" sz="1200" kern="1200" dirty="0">
            <a:latin typeface="Didact Gothic" panose="00000500000000000000" pitchFamily="2" charset="0"/>
          </a:endParaRPr>
        </a:p>
      </dsp:txBody>
      <dsp:txXfrm rot="-5400000">
        <a:off x="2187000" y="453284"/>
        <a:ext cx="3760696" cy="2353232"/>
      </dsp:txXfrm>
    </dsp:sp>
    <dsp:sp modelId="{07FEEEF7-A441-44C9-8B1A-5214B469273F}">
      <dsp:nvSpPr>
        <dsp:cNvPr id="0" name=""/>
        <dsp:cNvSpPr/>
      </dsp:nvSpPr>
      <dsp:spPr>
        <a:xfrm>
          <a:off x="0" y="0"/>
          <a:ext cx="2187000" cy="3259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30480" rIns="60960" bIns="30480" numCol="1" spcCol="1270" anchor="ctr" anchorCtr="0">
          <a:noAutofit/>
        </a:bodyPr>
        <a:lstStyle/>
        <a:p>
          <a:pPr marL="0" lvl="0" indent="0" algn="ctr" defTabSz="711200">
            <a:lnSpc>
              <a:spcPct val="90000"/>
            </a:lnSpc>
            <a:spcBef>
              <a:spcPct val="0"/>
            </a:spcBef>
            <a:spcAft>
              <a:spcPct val="35000"/>
            </a:spcAft>
            <a:buNone/>
          </a:pPr>
          <a:r>
            <a:rPr lang="uk-UA" sz="1600" b="0" i="0" kern="1200" dirty="0">
              <a:latin typeface="Didact Gothic" panose="00000500000000000000" pitchFamily="2" charset="0"/>
            </a:rPr>
            <a:t>Стаття 77 КПК «Підстави для відводу прокурора, слідчого, </a:t>
          </a:r>
          <a:r>
            <a:rPr lang="uk-UA" sz="1600" b="0" i="0" kern="1200" dirty="0" err="1">
              <a:latin typeface="Didact Gothic" panose="00000500000000000000" pitchFamily="2" charset="0"/>
            </a:rPr>
            <a:t>дізнавача</a:t>
          </a:r>
          <a:r>
            <a:rPr lang="uk-UA" sz="1600" b="0" i="0" kern="1200" dirty="0">
              <a:latin typeface="Didact Gothic" panose="00000500000000000000" pitchFamily="2" charset="0"/>
            </a:rPr>
            <a:t>» передбачає, що </a:t>
          </a:r>
          <a:r>
            <a:rPr lang="ru-RU" sz="1600" b="0" i="0" kern="1200" dirty="0">
              <a:latin typeface="Didact Gothic" panose="00000500000000000000" pitchFamily="2" charset="0"/>
            </a:rPr>
            <a:t>прокурор, </a:t>
          </a:r>
          <a:r>
            <a:rPr lang="uk-UA" sz="1600" b="0" i="0" kern="1200" dirty="0">
              <a:latin typeface="Didact Gothic" panose="00000500000000000000" pitchFamily="2" charset="0"/>
            </a:rPr>
            <a:t>слідчий, </a:t>
          </a:r>
          <a:r>
            <a:rPr lang="uk-UA" sz="1600" b="0" i="0" kern="1200" dirty="0" err="1">
              <a:latin typeface="Didact Gothic" panose="00000500000000000000" pitchFamily="2" charset="0"/>
            </a:rPr>
            <a:t>дізнавач</a:t>
          </a:r>
          <a:r>
            <a:rPr lang="uk-UA" sz="1600" b="0" i="0" kern="1200" dirty="0">
              <a:latin typeface="Didact Gothic" panose="00000500000000000000" pitchFamily="2" charset="0"/>
            </a:rPr>
            <a:t> не має права брати участь у кримінальному провадженні</a:t>
          </a:r>
          <a:r>
            <a:rPr lang="en-US" sz="1600" b="0" i="0" kern="1200" dirty="0">
              <a:latin typeface="Didact Gothic" panose="00000500000000000000" pitchFamily="2" charset="0"/>
            </a:rPr>
            <a:t>:</a:t>
          </a:r>
          <a:endParaRPr lang="en-US" sz="1600" kern="1200" dirty="0">
            <a:latin typeface="Didact Gothic" panose="00000500000000000000" pitchFamily="2" charset="0"/>
          </a:endParaRPr>
        </a:p>
      </dsp:txBody>
      <dsp:txXfrm>
        <a:off x="106761" y="106761"/>
        <a:ext cx="1973478" cy="30462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374BAA-3FCC-4973-B314-A5AB6A21549C}">
      <dsp:nvSpPr>
        <dsp:cNvPr id="0" name=""/>
        <dsp:cNvSpPr/>
      </dsp:nvSpPr>
      <dsp:spPr>
        <a:xfrm>
          <a:off x="2050" y="28938"/>
          <a:ext cx="4195758" cy="346150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uk-UA" sz="1600" b="0" i="0" kern="1200" dirty="0">
              <a:latin typeface="Didact Gothic" panose="00000500000000000000" pitchFamily="2" charset="0"/>
            </a:rPr>
            <a:t>Згідно ч.2 ст.78 КПК України, особа не має права брати участь у цьому ж кримінальному провадженні як захисник або представник також у випадках:</a:t>
          </a:r>
          <a:endParaRPr lang="en-US" sz="1600" kern="1200" dirty="0">
            <a:latin typeface="Didact Gothic" panose="00000500000000000000" pitchFamily="2" charset="0"/>
          </a:endParaRPr>
        </a:p>
        <a:p>
          <a:pPr marL="114300" lvl="1" indent="-114300" algn="l" defTabSz="533400">
            <a:lnSpc>
              <a:spcPct val="90000"/>
            </a:lnSpc>
            <a:spcBef>
              <a:spcPct val="0"/>
            </a:spcBef>
            <a:spcAft>
              <a:spcPct val="15000"/>
            </a:spcAft>
            <a:buChar char="•"/>
          </a:pPr>
          <a:r>
            <a:rPr lang="uk-UA" sz="1200" b="0" i="0" kern="1200">
              <a:latin typeface="Didact Gothic" panose="00000500000000000000" pitchFamily="2" charset="0"/>
            </a:rPr>
            <a:t>якщо вона у цьому провадженні надає або раніше надавала правову допомогу особі, інтереси якої суперечать інтересам особи, яка звернулася з проханням про надання правової допомоги;</a:t>
          </a:r>
          <a:endParaRPr lang="en-US" sz="1200" kern="1200">
            <a:latin typeface="Didact Gothic" panose="00000500000000000000" pitchFamily="2" charset="0"/>
          </a:endParaRPr>
        </a:p>
        <a:p>
          <a:pPr marL="114300" lvl="1" indent="-114300" algn="l" defTabSz="533400">
            <a:lnSpc>
              <a:spcPct val="90000"/>
            </a:lnSpc>
            <a:spcBef>
              <a:spcPct val="0"/>
            </a:spcBef>
            <a:spcAft>
              <a:spcPct val="15000"/>
            </a:spcAft>
            <a:buChar char="•"/>
          </a:pPr>
          <a:r>
            <a:rPr lang="uk-UA" sz="1200" b="0" i="0" kern="1200">
              <a:latin typeface="Didact Gothic" panose="00000500000000000000" pitchFamily="2" charset="0"/>
            </a:rPr>
            <a:t>зупинення або припинення права на зайняття адвокатською діяльністю (зупинення дії свідоцтва про право на зайняття адвокатською діяльністю або його анулювання) в порядку, передбаченому законом;</a:t>
          </a:r>
          <a:endParaRPr lang="en-US" sz="1200" kern="1200">
            <a:latin typeface="Didact Gothic" panose="00000500000000000000" pitchFamily="2" charset="0"/>
          </a:endParaRPr>
        </a:p>
        <a:p>
          <a:pPr marL="114300" lvl="1" indent="-114300" algn="l" defTabSz="533400">
            <a:lnSpc>
              <a:spcPct val="90000"/>
            </a:lnSpc>
            <a:spcBef>
              <a:spcPct val="0"/>
            </a:spcBef>
            <a:spcAft>
              <a:spcPct val="15000"/>
            </a:spcAft>
            <a:buChar char="•"/>
          </a:pPr>
          <a:r>
            <a:rPr lang="uk-UA" sz="1200" b="0" i="0" kern="1200" dirty="0">
              <a:latin typeface="Didact Gothic" panose="00000500000000000000" pitchFamily="2" charset="0"/>
            </a:rPr>
            <a:t>якщо вона є близьким родичем або членом сім’ї слідчого, прокурора, потерпілого або будь-кого із складу суду.</a:t>
          </a:r>
          <a:endParaRPr lang="en-US" sz="1200" kern="1200" dirty="0">
            <a:latin typeface="Didact Gothic" panose="00000500000000000000" pitchFamily="2" charset="0"/>
          </a:endParaRPr>
        </a:p>
      </dsp:txBody>
      <dsp:txXfrm>
        <a:off x="103434" y="130322"/>
        <a:ext cx="3992990" cy="325873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67FC65-1919-4CBB-8325-EE94B3784549}">
      <dsp:nvSpPr>
        <dsp:cNvPr id="0" name=""/>
        <dsp:cNvSpPr/>
      </dsp:nvSpPr>
      <dsp:spPr>
        <a:xfrm>
          <a:off x="0" y="0"/>
          <a:ext cx="1701209" cy="1701209"/>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B4A8C2-06C8-4C85-89B1-2A3567587825}">
      <dsp:nvSpPr>
        <dsp:cNvPr id="0" name=""/>
        <dsp:cNvSpPr/>
      </dsp:nvSpPr>
      <dsp:spPr>
        <a:xfrm>
          <a:off x="850604" y="0"/>
          <a:ext cx="7045462" cy="170120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uk-UA" sz="1300" b="0" i="0" kern="1200" dirty="0">
              <a:latin typeface="Didact Gothic" panose="00000500000000000000" pitchFamily="2" charset="0"/>
            </a:rPr>
            <a:t>у судді склалося реальне упереджене ставлення до якоїсь зі сторін або судді з його власних джерел стали відомі певні докази чи факти стосовно справи, яка розглядається;</a:t>
          </a:r>
          <a:endParaRPr lang="en-US" sz="1300" kern="1200" dirty="0">
            <a:latin typeface="Didact Gothic" panose="00000500000000000000" pitchFamily="2" charset="0"/>
          </a:endParaRPr>
        </a:p>
      </dsp:txBody>
      <dsp:txXfrm>
        <a:off x="850604" y="0"/>
        <a:ext cx="7045462" cy="510364"/>
      </dsp:txXfrm>
    </dsp:sp>
    <dsp:sp modelId="{609BB937-5941-4132-8A2E-DCDD530AF9A3}">
      <dsp:nvSpPr>
        <dsp:cNvPr id="0" name=""/>
        <dsp:cNvSpPr/>
      </dsp:nvSpPr>
      <dsp:spPr>
        <a:xfrm>
          <a:off x="297712" y="510364"/>
          <a:ext cx="1105785" cy="1105785"/>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FD0327-94BB-4D38-8D6C-1F40C7E5128D}">
      <dsp:nvSpPr>
        <dsp:cNvPr id="0" name=""/>
        <dsp:cNvSpPr/>
      </dsp:nvSpPr>
      <dsp:spPr>
        <a:xfrm>
          <a:off x="850604" y="510364"/>
          <a:ext cx="7045462" cy="1105785"/>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uk-UA" sz="1300" b="0" i="0" kern="1200" dirty="0">
              <a:latin typeface="Didact Gothic" panose="00000500000000000000" pitchFamily="2" charset="0"/>
            </a:rPr>
            <a:t>раніше при розгляді цього самого предмета спору суддя виступав як адвокат чи долучався до справи як важливий свідок;</a:t>
          </a:r>
          <a:endParaRPr lang="en-US" sz="1300" kern="1200" dirty="0">
            <a:latin typeface="Didact Gothic" panose="00000500000000000000" pitchFamily="2" charset="0"/>
          </a:endParaRPr>
        </a:p>
      </dsp:txBody>
      <dsp:txXfrm>
        <a:off x="850604" y="510364"/>
        <a:ext cx="7045462" cy="510362"/>
      </dsp:txXfrm>
    </dsp:sp>
    <dsp:sp modelId="{44D9F98D-4ABC-49FB-9745-F25899F8A44C}">
      <dsp:nvSpPr>
        <dsp:cNvPr id="0" name=""/>
        <dsp:cNvSpPr/>
      </dsp:nvSpPr>
      <dsp:spPr>
        <a:xfrm>
          <a:off x="595423" y="1020726"/>
          <a:ext cx="510362" cy="510362"/>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9DDB47E-F687-4E09-AAC7-CF7A69A91E5D}">
      <dsp:nvSpPr>
        <dsp:cNvPr id="0" name=""/>
        <dsp:cNvSpPr/>
      </dsp:nvSpPr>
      <dsp:spPr>
        <a:xfrm>
          <a:off x="850604" y="1020726"/>
          <a:ext cx="7045462" cy="510362"/>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uk-UA" sz="1300" b="0" i="0" kern="1200" dirty="0">
              <a:latin typeface="Didact Gothic" panose="00000500000000000000" pitchFamily="2" charset="0"/>
            </a:rPr>
            <a:t>суддя чи члени його родини матеріально зацікавлені в рішенні у відповідній справі.</a:t>
          </a:r>
          <a:endParaRPr lang="en-US" sz="1300" kern="1200" dirty="0">
            <a:latin typeface="Didact Gothic" panose="00000500000000000000" pitchFamily="2" charset="0"/>
          </a:endParaRPr>
        </a:p>
      </dsp:txBody>
      <dsp:txXfrm>
        <a:off x="850604" y="1020726"/>
        <a:ext cx="7045462" cy="5103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EAF20E-0B4E-4CAE-8A37-41AE92DFA7B9}">
      <dsp:nvSpPr>
        <dsp:cNvPr id="0" name=""/>
        <dsp:cNvSpPr/>
      </dsp:nvSpPr>
      <dsp:spPr>
        <a:xfrm>
          <a:off x="766144" y="0"/>
          <a:ext cx="3719350" cy="3719350"/>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CC0A1E5-BC3B-4092-8B65-7AE2598794E3}">
      <dsp:nvSpPr>
        <dsp:cNvPr id="0" name=""/>
        <dsp:cNvSpPr/>
      </dsp:nvSpPr>
      <dsp:spPr>
        <a:xfrm>
          <a:off x="1119482" y="353338"/>
          <a:ext cx="1450546" cy="14505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uk-UA" sz="900" b="0" i="0" kern="1200" dirty="0">
              <a:latin typeface="Didact Gothic" panose="00000500000000000000" pitchFamily="2" charset="0"/>
            </a:rPr>
            <a:t>під час попереднього вирішення цієї справи суддя брав участь у процесі як свідок, експерт, спеціаліст, перекладач, представник, секретар судового засідання або інший учасник процесу;</a:t>
          </a:r>
          <a:endParaRPr lang="en-US" sz="900" kern="1200" dirty="0">
            <a:latin typeface="Didact Gothic" panose="00000500000000000000" pitchFamily="2" charset="0"/>
          </a:endParaRPr>
        </a:p>
      </dsp:txBody>
      <dsp:txXfrm>
        <a:off x="1190292" y="424148"/>
        <a:ext cx="1308926" cy="1308926"/>
      </dsp:txXfrm>
    </dsp:sp>
    <dsp:sp modelId="{50EF7863-B247-4BAC-BB52-0D5E5AD28838}">
      <dsp:nvSpPr>
        <dsp:cNvPr id="0" name=""/>
        <dsp:cNvSpPr/>
      </dsp:nvSpPr>
      <dsp:spPr>
        <a:xfrm>
          <a:off x="2681609" y="353338"/>
          <a:ext cx="1450546" cy="14505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uk-UA" sz="900" b="0" i="0" kern="1200" dirty="0">
              <a:latin typeface="Didact Gothic" panose="00000500000000000000" pitchFamily="2" charset="0"/>
            </a:rPr>
            <a:t>суддя є членом сім’ї або близьким родичем сторони або інших осіб, які беруть участь у справі;</a:t>
          </a:r>
          <a:endParaRPr lang="en-US" sz="900" kern="1200" dirty="0">
            <a:latin typeface="Didact Gothic" panose="00000500000000000000" pitchFamily="2" charset="0"/>
          </a:endParaRPr>
        </a:p>
      </dsp:txBody>
      <dsp:txXfrm>
        <a:off x="2752419" y="424148"/>
        <a:ext cx="1308926" cy="1308926"/>
      </dsp:txXfrm>
    </dsp:sp>
    <dsp:sp modelId="{1FC63F20-4FFE-42D1-A0D4-AD555D1387B2}">
      <dsp:nvSpPr>
        <dsp:cNvPr id="0" name=""/>
        <dsp:cNvSpPr/>
      </dsp:nvSpPr>
      <dsp:spPr>
        <a:xfrm>
          <a:off x="1119482" y="1915465"/>
          <a:ext cx="1450546" cy="14505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uk-UA" sz="900" b="0" i="0" kern="1200" dirty="0">
              <a:latin typeface="Didact Gothic" panose="00000500000000000000" pitchFamily="2" charset="0"/>
            </a:rPr>
            <a:t>якщо є інші обставини, які викликають сумнів в об’єктивності та неупередженості судді;</a:t>
          </a:r>
          <a:endParaRPr lang="en-US" sz="900" kern="1200" dirty="0">
            <a:latin typeface="Didact Gothic" panose="00000500000000000000" pitchFamily="2" charset="0"/>
          </a:endParaRPr>
        </a:p>
      </dsp:txBody>
      <dsp:txXfrm>
        <a:off x="1190292" y="1986275"/>
        <a:ext cx="1308926" cy="1308926"/>
      </dsp:txXfrm>
    </dsp:sp>
    <dsp:sp modelId="{9FD43859-280D-4E2F-8317-BB91E230796E}">
      <dsp:nvSpPr>
        <dsp:cNvPr id="0" name=""/>
        <dsp:cNvSpPr/>
      </dsp:nvSpPr>
      <dsp:spPr>
        <a:xfrm>
          <a:off x="2681609" y="1915465"/>
          <a:ext cx="1450546" cy="145054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uk-UA" sz="900" b="0" i="0" kern="1200" dirty="0">
              <a:latin typeface="Didact Gothic" panose="00000500000000000000" pitchFamily="2" charset="0"/>
            </a:rPr>
            <a:t>було порушено порядок визначення судді для розгляду справи тощо.</a:t>
          </a:r>
          <a:endParaRPr lang="en-US" sz="900" kern="1200" dirty="0">
            <a:latin typeface="Didact Gothic" panose="00000500000000000000" pitchFamily="2" charset="0"/>
          </a:endParaRPr>
        </a:p>
      </dsp:txBody>
      <dsp:txXfrm>
        <a:off x="2752419" y="1986275"/>
        <a:ext cx="1308926" cy="130892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g8f4bd20341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1" name="Google Shape;461;g8f4bd20341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Google Shape;547;ga1249ffcf0_0_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8" name="Google Shape;548;ga1249ffcf0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5"/>
        </a:solidFill>
        <a:effectLst/>
      </p:bgPr>
    </p:bg>
    <p:spTree>
      <p:nvGrpSpPr>
        <p:cNvPr id="1" name="Shape 8"/>
        <p:cNvGrpSpPr/>
        <p:nvPr/>
      </p:nvGrpSpPr>
      <p:grpSpPr>
        <a:xfrm>
          <a:off x="0" y="0"/>
          <a:ext cx="0" cy="0"/>
          <a:chOff x="0" y="0"/>
          <a:chExt cx="0" cy="0"/>
        </a:xfrm>
      </p:grpSpPr>
      <p:sp>
        <p:nvSpPr>
          <p:cNvPr id="9" name="Google Shape;9;p2"/>
          <p:cNvSpPr/>
          <p:nvPr/>
        </p:nvSpPr>
        <p:spPr>
          <a:xfrm>
            <a:off x="-3537625" y="711975"/>
            <a:ext cx="7035600" cy="3277200"/>
          </a:xfrm>
          <a:prstGeom prst="triangle">
            <a:avLst>
              <a:gd name="adj" fmla="val 50000"/>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0" y="1255025"/>
            <a:ext cx="4322700" cy="38910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1034200" y="0"/>
            <a:ext cx="10867800" cy="5143500"/>
          </a:xfrm>
          <a:prstGeom prst="triangle">
            <a:avLst>
              <a:gd name="adj" fmla="val 49850"/>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txBox="1">
            <a:spLocks noGrp="1"/>
          </p:cNvSpPr>
          <p:nvPr>
            <p:ph type="ctrTitle"/>
          </p:nvPr>
        </p:nvSpPr>
        <p:spPr>
          <a:xfrm>
            <a:off x="3805750" y="2198675"/>
            <a:ext cx="4322700" cy="1508400"/>
          </a:xfrm>
          <a:prstGeom prst="rect">
            <a:avLst/>
          </a:prstGeom>
        </p:spPr>
        <p:txBody>
          <a:bodyPr spcFirstLastPara="1" wrap="square" lIns="91425" tIns="91425" rIns="91425" bIns="91425" anchor="ctr" anchorCtr="0">
            <a:noAutofit/>
          </a:bodyPr>
          <a:lstStyle>
            <a:lvl1pPr lvl="0" algn="r">
              <a:lnSpc>
                <a:spcPct val="90000"/>
              </a:lnSpc>
              <a:spcBef>
                <a:spcPts val="0"/>
              </a:spcBef>
              <a:spcAft>
                <a:spcPts val="0"/>
              </a:spcAft>
              <a:buClr>
                <a:schemeClr val="lt1"/>
              </a:buClr>
              <a:buSzPts val="4700"/>
              <a:buFont typeface="Julius Sans One"/>
              <a:buNone/>
              <a:defRPr sz="4000" b="1">
                <a:solidFill>
                  <a:schemeClr val="lt1"/>
                </a:solidFill>
                <a:latin typeface="Julius Sans One"/>
                <a:ea typeface="Julius Sans One"/>
                <a:cs typeface="Julius Sans One"/>
                <a:sym typeface="Julius Sans One"/>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a:endParaRPr/>
          </a:p>
        </p:txBody>
      </p:sp>
      <p:sp>
        <p:nvSpPr>
          <p:cNvPr id="13" name="Google Shape;13;p2"/>
          <p:cNvSpPr txBox="1">
            <a:spLocks noGrp="1"/>
          </p:cNvSpPr>
          <p:nvPr>
            <p:ph type="subTitle" idx="1"/>
          </p:nvPr>
        </p:nvSpPr>
        <p:spPr>
          <a:xfrm>
            <a:off x="4299250" y="4154375"/>
            <a:ext cx="3829200" cy="2484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Clr>
                <a:schemeClr val="lt1"/>
              </a:buClr>
              <a:buSzPts val="2800"/>
              <a:buFont typeface="Questrial"/>
              <a:buNone/>
              <a:defRPr sz="1400">
                <a:solidFill>
                  <a:schemeClr val="lt1"/>
                </a:solidFill>
                <a:latin typeface="Didact Gothic"/>
                <a:ea typeface="Didact Gothic"/>
                <a:cs typeface="Didact Gothic"/>
                <a:sym typeface="Didact Gothic"/>
              </a:defRPr>
            </a:lvl1pPr>
            <a:lvl2pPr lvl="1"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2pPr>
            <a:lvl3pPr lvl="2"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3pPr>
            <a:lvl4pPr lvl="3"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4pPr>
            <a:lvl5pPr lvl="4"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5pPr>
            <a:lvl6pPr lvl="5"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6pPr>
            <a:lvl7pPr lvl="6"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7pPr>
            <a:lvl8pPr lvl="7"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8pPr>
            <a:lvl9pPr lvl="8" algn="r">
              <a:lnSpc>
                <a:spcPct val="100000"/>
              </a:lnSpc>
              <a:spcBef>
                <a:spcPts val="0"/>
              </a:spcBef>
              <a:spcAft>
                <a:spcPts val="0"/>
              </a:spcAft>
              <a:buClr>
                <a:schemeClr val="lt1"/>
              </a:buClr>
              <a:buSzPts val="2800"/>
              <a:buFont typeface="Questrial"/>
              <a:buNone/>
              <a:defRPr sz="2800">
                <a:solidFill>
                  <a:schemeClr val="lt1"/>
                </a:solidFill>
                <a:latin typeface="Questrial"/>
                <a:ea typeface="Questrial"/>
                <a:cs typeface="Questrial"/>
                <a:sym typeface="Quest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accent5"/>
        </a:solidFill>
        <a:effectLst/>
      </p:bgPr>
    </p:bg>
    <p:spTree>
      <p:nvGrpSpPr>
        <p:cNvPr id="1" name="Shape 20"/>
        <p:cNvGrpSpPr/>
        <p:nvPr/>
      </p:nvGrpSpPr>
      <p:grpSpPr>
        <a:xfrm>
          <a:off x="0" y="0"/>
          <a:ext cx="0" cy="0"/>
          <a:chOff x="0" y="0"/>
          <a:chExt cx="0" cy="0"/>
        </a:xfrm>
      </p:grpSpPr>
      <p:sp>
        <p:nvSpPr>
          <p:cNvPr id="21" name="Google Shape;21;p4"/>
          <p:cNvSpPr txBox="1">
            <a:spLocks noGrp="1"/>
          </p:cNvSpPr>
          <p:nvPr>
            <p:ph type="body" idx="1"/>
          </p:nvPr>
        </p:nvSpPr>
        <p:spPr>
          <a:xfrm>
            <a:off x="713225" y="1424150"/>
            <a:ext cx="6075000" cy="3259800"/>
          </a:xfrm>
          <a:prstGeom prst="rect">
            <a:avLst/>
          </a:prstGeom>
        </p:spPr>
        <p:txBody>
          <a:bodyPr spcFirstLastPara="1" wrap="square" lIns="91425" tIns="91425" rIns="91425" bIns="91425" anchor="t" anchorCtr="0">
            <a:noAutofit/>
          </a:bodyPr>
          <a:lstStyle>
            <a:lvl1pPr marL="457200" marR="50800" lvl="0" indent="-3175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1pPr>
            <a:lvl2pPr marL="914400" lvl="1" indent="-31750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marL="1371600" lvl="2" indent="-31750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marL="1828800" lvl="3" indent="-31750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marL="2286000" lvl="4" indent="-31750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marL="2743200" lvl="5" indent="-31750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marL="3200400" lvl="6" indent="-31750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marL="3657600" lvl="7" indent="-31750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marL="4114800" lvl="8" indent="-317500">
              <a:spcBef>
                <a:spcPts val="1600"/>
              </a:spcBef>
              <a:spcAft>
                <a:spcPts val="160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a:endParaRPr/>
          </a:p>
        </p:txBody>
      </p:sp>
      <p:sp>
        <p:nvSpPr>
          <p:cNvPr id="22" name="Google Shape;22;p4"/>
          <p:cNvSpPr txBox="1">
            <a:spLocks noGrp="1"/>
          </p:cNvSpPr>
          <p:nvPr>
            <p:ph type="title"/>
          </p:nvPr>
        </p:nvSpPr>
        <p:spPr>
          <a:xfrm>
            <a:off x="713225" y="530584"/>
            <a:ext cx="5768100" cy="528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1"/>
              </a:buClr>
              <a:buSzPts val="2700"/>
              <a:buNone/>
              <a:defRPr sz="3000" b="1">
                <a:solidFill>
                  <a:schemeClr val="dk1"/>
                </a:solidFill>
              </a:defRPr>
            </a:lvl1pPr>
            <a:lvl2pPr lvl="1" rtl="0">
              <a:spcBef>
                <a:spcPts val="0"/>
              </a:spcBef>
              <a:spcAft>
                <a:spcPts val="0"/>
              </a:spcAft>
              <a:buClr>
                <a:schemeClr val="dk1"/>
              </a:buClr>
              <a:buSzPts val="3000"/>
              <a:buNone/>
              <a:defRPr b="1">
                <a:solidFill>
                  <a:schemeClr val="dk1"/>
                </a:solidFill>
              </a:defRPr>
            </a:lvl2pPr>
            <a:lvl3pPr lvl="2" rtl="0">
              <a:spcBef>
                <a:spcPts val="0"/>
              </a:spcBef>
              <a:spcAft>
                <a:spcPts val="0"/>
              </a:spcAft>
              <a:buClr>
                <a:schemeClr val="dk1"/>
              </a:buClr>
              <a:buSzPts val="3000"/>
              <a:buNone/>
              <a:defRPr b="1">
                <a:solidFill>
                  <a:schemeClr val="dk1"/>
                </a:solidFill>
              </a:defRPr>
            </a:lvl3pPr>
            <a:lvl4pPr lvl="3" rtl="0">
              <a:spcBef>
                <a:spcPts val="0"/>
              </a:spcBef>
              <a:spcAft>
                <a:spcPts val="0"/>
              </a:spcAft>
              <a:buClr>
                <a:schemeClr val="dk1"/>
              </a:buClr>
              <a:buSzPts val="3000"/>
              <a:buNone/>
              <a:defRPr b="1">
                <a:solidFill>
                  <a:schemeClr val="dk1"/>
                </a:solidFill>
              </a:defRPr>
            </a:lvl4pPr>
            <a:lvl5pPr lvl="4" rtl="0">
              <a:spcBef>
                <a:spcPts val="0"/>
              </a:spcBef>
              <a:spcAft>
                <a:spcPts val="0"/>
              </a:spcAft>
              <a:buClr>
                <a:schemeClr val="dk1"/>
              </a:buClr>
              <a:buSzPts val="3000"/>
              <a:buNone/>
              <a:defRPr b="1">
                <a:solidFill>
                  <a:schemeClr val="dk1"/>
                </a:solidFill>
              </a:defRPr>
            </a:lvl5pPr>
            <a:lvl6pPr lvl="5" rtl="0">
              <a:spcBef>
                <a:spcPts val="0"/>
              </a:spcBef>
              <a:spcAft>
                <a:spcPts val="0"/>
              </a:spcAft>
              <a:buClr>
                <a:schemeClr val="dk1"/>
              </a:buClr>
              <a:buSzPts val="3000"/>
              <a:buNone/>
              <a:defRPr b="1">
                <a:solidFill>
                  <a:schemeClr val="dk1"/>
                </a:solidFill>
              </a:defRPr>
            </a:lvl6pPr>
            <a:lvl7pPr lvl="6" rtl="0">
              <a:spcBef>
                <a:spcPts val="0"/>
              </a:spcBef>
              <a:spcAft>
                <a:spcPts val="0"/>
              </a:spcAft>
              <a:buClr>
                <a:schemeClr val="dk1"/>
              </a:buClr>
              <a:buSzPts val="3000"/>
              <a:buNone/>
              <a:defRPr b="1">
                <a:solidFill>
                  <a:schemeClr val="dk1"/>
                </a:solidFill>
              </a:defRPr>
            </a:lvl7pPr>
            <a:lvl8pPr lvl="7" rtl="0">
              <a:spcBef>
                <a:spcPts val="0"/>
              </a:spcBef>
              <a:spcAft>
                <a:spcPts val="0"/>
              </a:spcAft>
              <a:buClr>
                <a:schemeClr val="dk1"/>
              </a:buClr>
              <a:buSzPts val="3000"/>
              <a:buNone/>
              <a:defRPr b="1">
                <a:solidFill>
                  <a:schemeClr val="dk1"/>
                </a:solidFill>
              </a:defRPr>
            </a:lvl8pPr>
            <a:lvl9pPr lvl="8" rtl="0">
              <a:spcBef>
                <a:spcPts val="0"/>
              </a:spcBef>
              <a:spcAft>
                <a:spcPts val="0"/>
              </a:spcAft>
              <a:buClr>
                <a:schemeClr val="dk1"/>
              </a:buClr>
              <a:buSzPts val="3000"/>
              <a:buNone/>
              <a:defRPr b="1">
                <a:solidFill>
                  <a:schemeClr val="dk1"/>
                </a:solidFill>
              </a:defRPr>
            </a:lvl9pPr>
          </a:lstStyle>
          <a:p>
            <a:endParaRPr/>
          </a:p>
        </p:txBody>
      </p:sp>
      <p:sp>
        <p:nvSpPr>
          <p:cNvPr id="23" name="Google Shape;23;p4"/>
          <p:cNvSpPr/>
          <p:nvPr/>
        </p:nvSpPr>
        <p:spPr>
          <a:xfrm flipH="1">
            <a:off x="5808550" y="1533900"/>
            <a:ext cx="4800600" cy="4800600"/>
          </a:xfrm>
          <a:prstGeom prst="rtTriangle">
            <a:avLst/>
          </a:prstGeom>
          <a:solidFill>
            <a:schemeClr val="accen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b="1"/>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57"/>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ext 2">
  <p:cSld name="CUSTOM_21">
    <p:bg>
      <p:bgPr>
        <a:solidFill>
          <a:schemeClr val="accent5"/>
        </a:solidFill>
        <a:effectLst/>
      </p:bgPr>
    </p:bg>
    <p:spTree>
      <p:nvGrpSpPr>
        <p:cNvPr id="1" name="Shape 122"/>
        <p:cNvGrpSpPr/>
        <p:nvPr/>
      </p:nvGrpSpPr>
      <p:grpSpPr>
        <a:xfrm>
          <a:off x="0" y="0"/>
          <a:ext cx="0" cy="0"/>
          <a:chOff x="0" y="0"/>
          <a:chExt cx="0" cy="0"/>
        </a:xfrm>
      </p:grpSpPr>
      <p:sp>
        <p:nvSpPr>
          <p:cNvPr id="123" name="Google Shape;123;p19"/>
          <p:cNvSpPr/>
          <p:nvPr/>
        </p:nvSpPr>
        <p:spPr>
          <a:xfrm>
            <a:off x="1348225" y="695250"/>
            <a:ext cx="6572100" cy="3753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9"/>
          <p:cNvSpPr/>
          <p:nvPr/>
        </p:nvSpPr>
        <p:spPr>
          <a:xfrm rot="10800000">
            <a:off x="3133650" y="-22775"/>
            <a:ext cx="2876700" cy="1295700"/>
          </a:xfrm>
          <a:prstGeom prst="triangl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19"/>
          <p:cNvSpPr txBox="1">
            <a:spLocks noGrp="1"/>
          </p:cNvSpPr>
          <p:nvPr>
            <p:ph type="body" idx="1"/>
          </p:nvPr>
        </p:nvSpPr>
        <p:spPr>
          <a:xfrm>
            <a:off x="2517475" y="2351960"/>
            <a:ext cx="4109100" cy="1484100"/>
          </a:xfrm>
          <a:prstGeom prst="rect">
            <a:avLst/>
          </a:prstGeom>
        </p:spPr>
        <p:txBody>
          <a:bodyPr spcFirstLastPara="1" wrap="square" lIns="91425" tIns="91425" rIns="91425" bIns="91425" anchor="t" anchorCtr="0">
            <a:noAutofit/>
          </a:bodyPr>
          <a:lstStyle>
            <a:lvl1pPr marL="457200" lvl="0" indent="-323850" rtl="0">
              <a:lnSpc>
                <a:spcPct val="100000"/>
              </a:lnSpc>
              <a:spcBef>
                <a:spcPts val="0"/>
              </a:spcBef>
              <a:spcAft>
                <a:spcPts val="0"/>
              </a:spcAft>
              <a:buClr>
                <a:srgbClr val="000000"/>
              </a:buClr>
              <a:buSzPts val="1500"/>
              <a:buFont typeface="Montserrat"/>
              <a:buChar char="●"/>
              <a:defRPr>
                <a:solidFill>
                  <a:schemeClr val="dk1"/>
                </a:solidFill>
                <a:latin typeface="Didact Gothic"/>
                <a:ea typeface="Didact Gothic"/>
                <a:cs typeface="Didact Gothic"/>
                <a:sym typeface="Didact Gothic"/>
              </a:defRPr>
            </a:lvl1pPr>
            <a:lvl2pPr marL="914400" lvl="1" indent="-298450" algn="just" rtl="0">
              <a:spcBef>
                <a:spcPts val="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2pPr>
            <a:lvl3pPr marL="1371600" lvl="2" indent="-298450" algn="just" rtl="0">
              <a:spcBef>
                <a:spcPts val="160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3pPr>
            <a:lvl4pPr marL="1828800" lvl="3" indent="-298450" algn="just" rtl="0">
              <a:spcBef>
                <a:spcPts val="160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4pPr>
            <a:lvl5pPr marL="2286000" lvl="4" indent="-298450" algn="just" rtl="0">
              <a:spcBef>
                <a:spcPts val="160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5pPr>
            <a:lvl6pPr marL="2743200" lvl="5" indent="-298450" algn="just" rtl="0">
              <a:spcBef>
                <a:spcPts val="160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6pPr>
            <a:lvl7pPr marL="3200400" lvl="6" indent="-298450" algn="just" rtl="0">
              <a:spcBef>
                <a:spcPts val="160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7pPr>
            <a:lvl8pPr marL="3657600" lvl="7" indent="-298450" algn="just" rtl="0">
              <a:spcBef>
                <a:spcPts val="1600"/>
              </a:spcBef>
              <a:spcAft>
                <a:spcPts val="0"/>
              </a:spcAft>
              <a:buClr>
                <a:srgbClr val="000000"/>
              </a:buClr>
              <a:buSzPts val="1100"/>
              <a:buFont typeface="Montserrat"/>
              <a:buChar char="○"/>
              <a:defRPr>
                <a:solidFill>
                  <a:schemeClr val="dk1"/>
                </a:solidFill>
                <a:latin typeface="Didact Gothic"/>
                <a:ea typeface="Didact Gothic"/>
                <a:cs typeface="Didact Gothic"/>
                <a:sym typeface="Didact Gothic"/>
              </a:defRPr>
            </a:lvl8pPr>
            <a:lvl9pPr marL="4114800" lvl="8" indent="-298450" algn="just" rtl="0">
              <a:spcBef>
                <a:spcPts val="1600"/>
              </a:spcBef>
              <a:spcAft>
                <a:spcPts val="1600"/>
              </a:spcAft>
              <a:buClr>
                <a:srgbClr val="000000"/>
              </a:buClr>
              <a:buSzPts val="1100"/>
              <a:buFont typeface="Montserrat"/>
              <a:buChar char="■"/>
              <a:defRPr>
                <a:solidFill>
                  <a:schemeClr val="dk1"/>
                </a:solidFill>
                <a:latin typeface="Didact Gothic"/>
                <a:ea typeface="Didact Gothic"/>
                <a:cs typeface="Didact Gothic"/>
                <a:sym typeface="Didact Gothic"/>
              </a:defRPr>
            </a:lvl9pPr>
          </a:lstStyle>
          <a:p>
            <a:endParaRPr/>
          </a:p>
        </p:txBody>
      </p:sp>
      <p:sp>
        <p:nvSpPr>
          <p:cNvPr id="126" name="Google Shape;126;p19"/>
          <p:cNvSpPr txBox="1">
            <a:spLocks noGrp="1"/>
          </p:cNvSpPr>
          <p:nvPr>
            <p:ph type="title"/>
          </p:nvPr>
        </p:nvSpPr>
        <p:spPr>
          <a:xfrm>
            <a:off x="1687950" y="1521325"/>
            <a:ext cx="5768100" cy="5286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700"/>
              <a:buNone/>
              <a:defRPr sz="3000" b="1">
                <a:solidFill>
                  <a:schemeClr val="dk1"/>
                </a:solidFill>
              </a:defRPr>
            </a:lvl1pPr>
            <a:lvl2pPr lvl="1" algn="ctr" rtl="0">
              <a:spcBef>
                <a:spcPts val="0"/>
              </a:spcBef>
              <a:spcAft>
                <a:spcPts val="0"/>
              </a:spcAft>
              <a:buClr>
                <a:schemeClr val="dk1"/>
              </a:buClr>
              <a:buSzPts val="3000"/>
              <a:buNone/>
              <a:defRPr b="1">
                <a:solidFill>
                  <a:schemeClr val="dk1"/>
                </a:solidFill>
              </a:defRPr>
            </a:lvl2pPr>
            <a:lvl3pPr lvl="2" algn="ctr" rtl="0">
              <a:spcBef>
                <a:spcPts val="0"/>
              </a:spcBef>
              <a:spcAft>
                <a:spcPts val="0"/>
              </a:spcAft>
              <a:buClr>
                <a:schemeClr val="dk1"/>
              </a:buClr>
              <a:buSzPts val="3000"/>
              <a:buNone/>
              <a:defRPr b="1">
                <a:solidFill>
                  <a:schemeClr val="dk1"/>
                </a:solidFill>
              </a:defRPr>
            </a:lvl3pPr>
            <a:lvl4pPr lvl="3" algn="ctr" rtl="0">
              <a:spcBef>
                <a:spcPts val="0"/>
              </a:spcBef>
              <a:spcAft>
                <a:spcPts val="0"/>
              </a:spcAft>
              <a:buClr>
                <a:schemeClr val="dk1"/>
              </a:buClr>
              <a:buSzPts val="3000"/>
              <a:buNone/>
              <a:defRPr b="1">
                <a:solidFill>
                  <a:schemeClr val="dk1"/>
                </a:solidFill>
              </a:defRPr>
            </a:lvl4pPr>
            <a:lvl5pPr lvl="4" algn="ctr" rtl="0">
              <a:spcBef>
                <a:spcPts val="0"/>
              </a:spcBef>
              <a:spcAft>
                <a:spcPts val="0"/>
              </a:spcAft>
              <a:buClr>
                <a:schemeClr val="dk1"/>
              </a:buClr>
              <a:buSzPts val="3000"/>
              <a:buNone/>
              <a:defRPr b="1">
                <a:solidFill>
                  <a:schemeClr val="dk1"/>
                </a:solidFill>
              </a:defRPr>
            </a:lvl5pPr>
            <a:lvl6pPr lvl="5" algn="ctr" rtl="0">
              <a:spcBef>
                <a:spcPts val="0"/>
              </a:spcBef>
              <a:spcAft>
                <a:spcPts val="0"/>
              </a:spcAft>
              <a:buClr>
                <a:schemeClr val="dk1"/>
              </a:buClr>
              <a:buSzPts val="3000"/>
              <a:buNone/>
              <a:defRPr b="1">
                <a:solidFill>
                  <a:schemeClr val="dk1"/>
                </a:solidFill>
              </a:defRPr>
            </a:lvl6pPr>
            <a:lvl7pPr lvl="6" algn="ctr" rtl="0">
              <a:spcBef>
                <a:spcPts val="0"/>
              </a:spcBef>
              <a:spcAft>
                <a:spcPts val="0"/>
              </a:spcAft>
              <a:buClr>
                <a:schemeClr val="dk1"/>
              </a:buClr>
              <a:buSzPts val="3000"/>
              <a:buNone/>
              <a:defRPr b="1">
                <a:solidFill>
                  <a:schemeClr val="dk1"/>
                </a:solidFill>
              </a:defRPr>
            </a:lvl7pPr>
            <a:lvl8pPr lvl="7" algn="ctr" rtl="0">
              <a:spcBef>
                <a:spcPts val="0"/>
              </a:spcBef>
              <a:spcAft>
                <a:spcPts val="0"/>
              </a:spcAft>
              <a:buClr>
                <a:schemeClr val="dk1"/>
              </a:buClr>
              <a:buSzPts val="3000"/>
              <a:buNone/>
              <a:defRPr b="1">
                <a:solidFill>
                  <a:schemeClr val="dk1"/>
                </a:solidFill>
              </a:defRPr>
            </a:lvl8pPr>
            <a:lvl9pPr lvl="8" algn="ctr" rtl="0">
              <a:spcBef>
                <a:spcPts val="0"/>
              </a:spcBef>
              <a:spcAft>
                <a:spcPts val="0"/>
              </a:spcAft>
              <a:buClr>
                <a:schemeClr val="dk1"/>
              </a:buClr>
              <a:buSzPts val="3000"/>
              <a:buNone/>
              <a:defRPr b="1">
                <a:solidFill>
                  <a:schemeClr val="dk1"/>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five columns">
  <p:cSld name="CUSTOM_29_1">
    <p:bg>
      <p:bgPr>
        <a:solidFill>
          <a:schemeClr val="dk1"/>
        </a:solidFill>
        <a:effectLst/>
      </p:bgPr>
    </p:bg>
    <p:spTree>
      <p:nvGrpSpPr>
        <p:cNvPr id="1" name="Shape 292"/>
        <p:cNvGrpSpPr/>
        <p:nvPr/>
      </p:nvGrpSpPr>
      <p:grpSpPr>
        <a:xfrm>
          <a:off x="0" y="0"/>
          <a:ext cx="0" cy="0"/>
          <a:chOff x="0" y="0"/>
          <a:chExt cx="0" cy="0"/>
        </a:xfrm>
      </p:grpSpPr>
      <p:sp>
        <p:nvSpPr>
          <p:cNvPr id="293" name="Google Shape;293;p39"/>
          <p:cNvSpPr txBox="1">
            <a:spLocks noGrp="1"/>
          </p:cNvSpPr>
          <p:nvPr>
            <p:ph type="title"/>
          </p:nvPr>
        </p:nvSpPr>
        <p:spPr>
          <a:xfrm>
            <a:off x="1043779" y="3204651"/>
            <a:ext cx="1897500" cy="401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1800"/>
              <a:buNone/>
              <a:defRPr sz="1800">
                <a:solidFill>
                  <a:schemeClr val="lt1"/>
                </a:solidFill>
              </a:defRPr>
            </a:lvl2pPr>
            <a:lvl3pPr lvl="2" algn="ctr" rtl="0">
              <a:spcBef>
                <a:spcPts val="0"/>
              </a:spcBef>
              <a:spcAft>
                <a:spcPts val="0"/>
              </a:spcAft>
              <a:buClr>
                <a:schemeClr val="lt1"/>
              </a:buClr>
              <a:buSzPts val="1800"/>
              <a:buNone/>
              <a:defRPr sz="1800">
                <a:solidFill>
                  <a:schemeClr val="lt1"/>
                </a:solidFill>
              </a:defRPr>
            </a:lvl3pPr>
            <a:lvl4pPr lvl="3" algn="ctr" rtl="0">
              <a:spcBef>
                <a:spcPts val="0"/>
              </a:spcBef>
              <a:spcAft>
                <a:spcPts val="0"/>
              </a:spcAft>
              <a:buClr>
                <a:schemeClr val="lt1"/>
              </a:buClr>
              <a:buSzPts val="1800"/>
              <a:buNone/>
              <a:defRPr sz="1800">
                <a:solidFill>
                  <a:schemeClr val="lt1"/>
                </a:solidFill>
              </a:defRPr>
            </a:lvl4pPr>
            <a:lvl5pPr lvl="4" algn="ctr" rtl="0">
              <a:spcBef>
                <a:spcPts val="0"/>
              </a:spcBef>
              <a:spcAft>
                <a:spcPts val="0"/>
              </a:spcAft>
              <a:buClr>
                <a:schemeClr val="lt1"/>
              </a:buClr>
              <a:buSzPts val="1800"/>
              <a:buNone/>
              <a:defRPr sz="1800">
                <a:solidFill>
                  <a:schemeClr val="lt1"/>
                </a:solidFill>
              </a:defRPr>
            </a:lvl5pPr>
            <a:lvl6pPr lvl="5" algn="ctr" rtl="0">
              <a:spcBef>
                <a:spcPts val="0"/>
              </a:spcBef>
              <a:spcAft>
                <a:spcPts val="0"/>
              </a:spcAft>
              <a:buClr>
                <a:schemeClr val="lt1"/>
              </a:buClr>
              <a:buSzPts val="1800"/>
              <a:buNone/>
              <a:defRPr sz="1800">
                <a:solidFill>
                  <a:schemeClr val="lt1"/>
                </a:solidFill>
              </a:defRPr>
            </a:lvl6pPr>
            <a:lvl7pPr lvl="6" algn="ctr" rtl="0">
              <a:spcBef>
                <a:spcPts val="0"/>
              </a:spcBef>
              <a:spcAft>
                <a:spcPts val="0"/>
              </a:spcAft>
              <a:buClr>
                <a:schemeClr val="lt1"/>
              </a:buClr>
              <a:buSzPts val="1800"/>
              <a:buNone/>
              <a:defRPr sz="1800">
                <a:solidFill>
                  <a:schemeClr val="lt1"/>
                </a:solidFill>
              </a:defRPr>
            </a:lvl7pPr>
            <a:lvl8pPr lvl="7" algn="ctr" rtl="0">
              <a:spcBef>
                <a:spcPts val="0"/>
              </a:spcBef>
              <a:spcAft>
                <a:spcPts val="0"/>
              </a:spcAft>
              <a:buClr>
                <a:schemeClr val="lt1"/>
              </a:buClr>
              <a:buSzPts val="1800"/>
              <a:buNone/>
              <a:defRPr sz="1800">
                <a:solidFill>
                  <a:schemeClr val="lt1"/>
                </a:solidFill>
              </a:defRPr>
            </a:lvl8pPr>
            <a:lvl9pPr lvl="8" algn="ctr" rtl="0">
              <a:spcBef>
                <a:spcPts val="0"/>
              </a:spcBef>
              <a:spcAft>
                <a:spcPts val="0"/>
              </a:spcAft>
              <a:buClr>
                <a:schemeClr val="lt1"/>
              </a:buClr>
              <a:buSzPts val="1800"/>
              <a:buNone/>
              <a:defRPr sz="1800">
                <a:solidFill>
                  <a:schemeClr val="lt1"/>
                </a:solidFill>
              </a:defRPr>
            </a:lvl9pPr>
          </a:lstStyle>
          <a:p>
            <a:endParaRPr/>
          </a:p>
        </p:txBody>
      </p:sp>
      <p:sp>
        <p:nvSpPr>
          <p:cNvPr id="294" name="Google Shape;294;p39"/>
          <p:cNvSpPr txBox="1">
            <a:spLocks noGrp="1"/>
          </p:cNvSpPr>
          <p:nvPr>
            <p:ph type="subTitle" idx="1"/>
          </p:nvPr>
        </p:nvSpPr>
        <p:spPr>
          <a:xfrm>
            <a:off x="1059229" y="3538242"/>
            <a:ext cx="1866600" cy="52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1pPr>
            <a:lvl2pPr lvl="1"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2pPr>
            <a:lvl3pPr lvl="2"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3pPr>
            <a:lvl4pPr lvl="3"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4pPr>
            <a:lvl5pPr lvl="4"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5pPr>
            <a:lvl6pPr lvl="5"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6pPr>
            <a:lvl7pPr lvl="6"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7pPr>
            <a:lvl8pPr lvl="7"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8pPr>
            <a:lvl9pPr lvl="8"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9pPr>
          </a:lstStyle>
          <a:p>
            <a:endParaRPr/>
          </a:p>
        </p:txBody>
      </p:sp>
      <p:sp>
        <p:nvSpPr>
          <p:cNvPr id="295" name="Google Shape;295;p39"/>
          <p:cNvSpPr txBox="1">
            <a:spLocks noGrp="1"/>
          </p:cNvSpPr>
          <p:nvPr>
            <p:ph type="title" idx="2"/>
          </p:nvPr>
        </p:nvSpPr>
        <p:spPr>
          <a:xfrm>
            <a:off x="2342317" y="1754375"/>
            <a:ext cx="1881900" cy="401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1800"/>
              <a:buNone/>
              <a:defRPr sz="1800">
                <a:solidFill>
                  <a:schemeClr val="lt1"/>
                </a:solidFill>
              </a:defRPr>
            </a:lvl2pPr>
            <a:lvl3pPr lvl="2" algn="ctr" rtl="0">
              <a:spcBef>
                <a:spcPts val="0"/>
              </a:spcBef>
              <a:spcAft>
                <a:spcPts val="0"/>
              </a:spcAft>
              <a:buClr>
                <a:schemeClr val="lt1"/>
              </a:buClr>
              <a:buSzPts val="1800"/>
              <a:buNone/>
              <a:defRPr sz="1800">
                <a:solidFill>
                  <a:schemeClr val="lt1"/>
                </a:solidFill>
              </a:defRPr>
            </a:lvl3pPr>
            <a:lvl4pPr lvl="3" algn="ctr" rtl="0">
              <a:spcBef>
                <a:spcPts val="0"/>
              </a:spcBef>
              <a:spcAft>
                <a:spcPts val="0"/>
              </a:spcAft>
              <a:buClr>
                <a:schemeClr val="lt1"/>
              </a:buClr>
              <a:buSzPts val="1800"/>
              <a:buNone/>
              <a:defRPr sz="1800">
                <a:solidFill>
                  <a:schemeClr val="lt1"/>
                </a:solidFill>
              </a:defRPr>
            </a:lvl4pPr>
            <a:lvl5pPr lvl="4" algn="ctr" rtl="0">
              <a:spcBef>
                <a:spcPts val="0"/>
              </a:spcBef>
              <a:spcAft>
                <a:spcPts val="0"/>
              </a:spcAft>
              <a:buClr>
                <a:schemeClr val="lt1"/>
              </a:buClr>
              <a:buSzPts val="1800"/>
              <a:buNone/>
              <a:defRPr sz="1800">
                <a:solidFill>
                  <a:schemeClr val="lt1"/>
                </a:solidFill>
              </a:defRPr>
            </a:lvl5pPr>
            <a:lvl6pPr lvl="5" algn="ctr" rtl="0">
              <a:spcBef>
                <a:spcPts val="0"/>
              </a:spcBef>
              <a:spcAft>
                <a:spcPts val="0"/>
              </a:spcAft>
              <a:buClr>
                <a:schemeClr val="lt1"/>
              </a:buClr>
              <a:buSzPts val="1800"/>
              <a:buNone/>
              <a:defRPr sz="1800">
                <a:solidFill>
                  <a:schemeClr val="lt1"/>
                </a:solidFill>
              </a:defRPr>
            </a:lvl6pPr>
            <a:lvl7pPr lvl="6" algn="ctr" rtl="0">
              <a:spcBef>
                <a:spcPts val="0"/>
              </a:spcBef>
              <a:spcAft>
                <a:spcPts val="0"/>
              </a:spcAft>
              <a:buClr>
                <a:schemeClr val="lt1"/>
              </a:buClr>
              <a:buSzPts val="1800"/>
              <a:buNone/>
              <a:defRPr sz="1800">
                <a:solidFill>
                  <a:schemeClr val="lt1"/>
                </a:solidFill>
              </a:defRPr>
            </a:lvl7pPr>
            <a:lvl8pPr lvl="7" algn="ctr" rtl="0">
              <a:spcBef>
                <a:spcPts val="0"/>
              </a:spcBef>
              <a:spcAft>
                <a:spcPts val="0"/>
              </a:spcAft>
              <a:buClr>
                <a:schemeClr val="lt1"/>
              </a:buClr>
              <a:buSzPts val="1800"/>
              <a:buNone/>
              <a:defRPr sz="1800">
                <a:solidFill>
                  <a:schemeClr val="lt1"/>
                </a:solidFill>
              </a:defRPr>
            </a:lvl8pPr>
            <a:lvl9pPr lvl="8" algn="ctr" rtl="0">
              <a:spcBef>
                <a:spcPts val="0"/>
              </a:spcBef>
              <a:spcAft>
                <a:spcPts val="0"/>
              </a:spcAft>
              <a:buClr>
                <a:schemeClr val="lt1"/>
              </a:buClr>
              <a:buSzPts val="1800"/>
              <a:buNone/>
              <a:defRPr sz="1800">
                <a:solidFill>
                  <a:schemeClr val="lt1"/>
                </a:solidFill>
              </a:defRPr>
            </a:lvl9pPr>
          </a:lstStyle>
          <a:p>
            <a:endParaRPr/>
          </a:p>
        </p:txBody>
      </p:sp>
      <p:sp>
        <p:nvSpPr>
          <p:cNvPr id="296" name="Google Shape;296;p39"/>
          <p:cNvSpPr txBox="1">
            <a:spLocks noGrp="1"/>
          </p:cNvSpPr>
          <p:nvPr>
            <p:ph type="subTitle" idx="3"/>
          </p:nvPr>
        </p:nvSpPr>
        <p:spPr>
          <a:xfrm>
            <a:off x="2349967" y="2064076"/>
            <a:ext cx="1866600" cy="52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1pPr>
            <a:lvl2pPr lvl="1"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2pPr>
            <a:lvl3pPr lvl="2"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3pPr>
            <a:lvl4pPr lvl="3"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4pPr>
            <a:lvl5pPr lvl="4"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5pPr>
            <a:lvl6pPr lvl="5"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6pPr>
            <a:lvl7pPr lvl="6"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7pPr>
            <a:lvl8pPr lvl="7"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8pPr>
            <a:lvl9pPr lvl="8"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9pPr>
          </a:lstStyle>
          <a:p>
            <a:endParaRPr/>
          </a:p>
        </p:txBody>
      </p:sp>
      <p:sp>
        <p:nvSpPr>
          <p:cNvPr id="297" name="Google Shape;297;p39"/>
          <p:cNvSpPr txBox="1">
            <a:spLocks noGrp="1"/>
          </p:cNvSpPr>
          <p:nvPr>
            <p:ph type="title" idx="4"/>
          </p:nvPr>
        </p:nvSpPr>
        <p:spPr>
          <a:xfrm>
            <a:off x="3631360" y="3204651"/>
            <a:ext cx="1881900" cy="401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1800"/>
              <a:buNone/>
              <a:defRPr sz="1800">
                <a:solidFill>
                  <a:schemeClr val="lt1"/>
                </a:solidFill>
              </a:defRPr>
            </a:lvl2pPr>
            <a:lvl3pPr lvl="2" algn="ctr" rtl="0">
              <a:spcBef>
                <a:spcPts val="0"/>
              </a:spcBef>
              <a:spcAft>
                <a:spcPts val="0"/>
              </a:spcAft>
              <a:buClr>
                <a:schemeClr val="lt1"/>
              </a:buClr>
              <a:buSzPts val="1800"/>
              <a:buNone/>
              <a:defRPr sz="1800">
                <a:solidFill>
                  <a:schemeClr val="lt1"/>
                </a:solidFill>
              </a:defRPr>
            </a:lvl3pPr>
            <a:lvl4pPr lvl="3" algn="ctr" rtl="0">
              <a:spcBef>
                <a:spcPts val="0"/>
              </a:spcBef>
              <a:spcAft>
                <a:spcPts val="0"/>
              </a:spcAft>
              <a:buClr>
                <a:schemeClr val="lt1"/>
              </a:buClr>
              <a:buSzPts val="1800"/>
              <a:buNone/>
              <a:defRPr sz="1800">
                <a:solidFill>
                  <a:schemeClr val="lt1"/>
                </a:solidFill>
              </a:defRPr>
            </a:lvl4pPr>
            <a:lvl5pPr lvl="4" algn="ctr" rtl="0">
              <a:spcBef>
                <a:spcPts val="0"/>
              </a:spcBef>
              <a:spcAft>
                <a:spcPts val="0"/>
              </a:spcAft>
              <a:buClr>
                <a:schemeClr val="lt1"/>
              </a:buClr>
              <a:buSzPts val="1800"/>
              <a:buNone/>
              <a:defRPr sz="1800">
                <a:solidFill>
                  <a:schemeClr val="lt1"/>
                </a:solidFill>
              </a:defRPr>
            </a:lvl5pPr>
            <a:lvl6pPr lvl="5" algn="ctr" rtl="0">
              <a:spcBef>
                <a:spcPts val="0"/>
              </a:spcBef>
              <a:spcAft>
                <a:spcPts val="0"/>
              </a:spcAft>
              <a:buClr>
                <a:schemeClr val="lt1"/>
              </a:buClr>
              <a:buSzPts val="1800"/>
              <a:buNone/>
              <a:defRPr sz="1800">
                <a:solidFill>
                  <a:schemeClr val="lt1"/>
                </a:solidFill>
              </a:defRPr>
            </a:lvl6pPr>
            <a:lvl7pPr lvl="6" algn="ctr" rtl="0">
              <a:spcBef>
                <a:spcPts val="0"/>
              </a:spcBef>
              <a:spcAft>
                <a:spcPts val="0"/>
              </a:spcAft>
              <a:buClr>
                <a:schemeClr val="lt1"/>
              </a:buClr>
              <a:buSzPts val="1800"/>
              <a:buNone/>
              <a:defRPr sz="1800">
                <a:solidFill>
                  <a:schemeClr val="lt1"/>
                </a:solidFill>
              </a:defRPr>
            </a:lvl7pPr>
            <a:lvl8pPr lvl="7" algn="ctr" rtl="0">
              <a:spcBef>
                <a:spcPts val="0"/>
              </a:spcBef>
              <a:spcAft>
                <a:spcPts val="0"/>
              </a:spcAft>
              <a:buClr>
                <a:schemeClr val="lt1"/>
              </a:buClr>
              <a:buSzPts val="1800"/>
              <a:buNone/>
              <a:defRPr sz="1800">
                <a:solidFill>
                  <a:schemeClr val="lt1"/>
                </a:solidFill>
              </a:defRPr>
            </a:lvl8pPr>
            <a:lvl9pPr lvl="8" algn="ctr" rtl="0">
              <a:spcBef>
                <a:spcPts val="0"/>
              </a:spcBef>
              <a:spcAft>
                <a:spcPts val="0"/>
              </a:spcAft>
              <a:buClr>
                <a:schemeClr val="lt1"/>
              </a:buClr>
              <a:buSzPts val="1800"/>
              <a:buNone/>
              <a:defRPr sz="1800">
                <a:solidFill>
                  <a:schemeClr val="lt1"/>
                </a:solidFill>
              </a:defRPr>
            </a:lvl9pPr>
          </a:lstStyle>
          <a:p>
            <a:endParaRPr/>
          </a:p>
        </p:txBody>
      </p:sp>
      <p:sp>
        <p:nvSpPr>
          <p:cNvPr id="298" name="Google Shape;298;p39"/>
          <p:cNvSpPr txBox="1">
            <a:spLocks noGrp="1"/>
          </p:cNvSpPr>
          <p:nvPr>
            <p:ph type="subTitle" idx="5"/>
          </p:nvPr>
        </p:nvSpPr>
        <p:spPr>
          <a:xfrm>
            <a:off x="3639010" y="3538242"/>
            <a:ext cx="1866600" cy="52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1pPr>
            <a:lvl2pPr lvl="1"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2pPr>
            <a:lvl3pPr lvl="2"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3pPr>
            <a:lvl4pPr lvl="3"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4pPr>
            <a:lvl5pPr lvl="4"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5pPr>
            <a:lvl6pPr lvl="5"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6pPr>
            <a:lvl7pPr lvl="6"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7pPr>
            <a:lvl8pPr lvl="7"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8pPr>
            <a:lvl9pPr lvl="8"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9pPr>
          </a:lstStyle>
          <a:p>
            <a:endParaRPr/>
          </a:p>
        </p:txBody>
      </p:sp>
      <p:sp>
        <p:nvSpPr>
          <p:cNvPr id="299" name="Google Shape;299;p39"/>
          <p:cNvSpPr txBox="1">
            <a:spLocks noGrp="1"/>
          </p:cNvSpPr>
          <p:nvPr>
            <p:ph type="title" idx="6"/>
          </p:nvPr>
        </p:nvSpPr>
        <p:spPr>
          <a:xfrm>
            <a:off x="4926083" y="1754375"/>
            <a:ext cx="1875600" cy="401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1800"/>
              <a:buNone/>
              <a:defRPr sz="1800">
                <a:solidFill>
                  <a:schemeClr val="lt1"/>
                </a:solidFill>
              </a:defRPr>
            </a:lvl2pPr>
            <a:lvl3pPr lvl="2" algn="ctr" rtl="0">
              <a:spcBef>
                <a:spcPts val="0"/>
              </a:spcBef>
              <a:spcAft>
                <a:spcPts val="0"/>
              </a:spcAft>
              <a:buClr>
                <a:schemeClr val="lt1"/>
              </a:buClr>
              <a:buSzPts val="1800"/>
              <a:buNone/>
              <a:defRPr sz="1800">
                <a:solidFill>
                  <a:schemeClr val="lt1"/>
                </a:solidFill>
              </a:defRPr>
            </a:lvl3pPr>
            <a:lvl4pPr lvl="3" algn="ctr" rtl="0">
              <a:spcBef>
                <a:spcPts val="0"/>
              </a:spcBef>
              <a:spcAft>
                <a:spcPts val="0"/>
              </a:spcAft>
              <a:buClr>
                <a:schemeClr val="lt1"/>
              </a:buClr>
              <a:buSzPts val="1800"/>
              <a:buNone/>
              <a:defRPr sz="1800">
                <a:solidFill>
                  <a:schemeClr val="lt1"/>
                </a:solidFill>
              </a:defRPr>
            </a:lvl4pPr>
            <a:lvl5pPr lvl="4" algn="ctr" rtl="0">
              <a:spcBef>
                <a:spcPts val="0"/>
              </a:spcBef>
              <a:spcAft>
                <a:spcPts val="0"/>
              </a:spcAft>
              <a:buClr>
                <a:schemeClr val="lt1"/>
              </a:buClr>
              <a:buSzPts val="1800"/>
              <a:buNone/>
              <a:defRPr sz="1800">
                <a:solidFill>
                  <a:schemeClr val="lt1"/>
                </a:solidFill>
              </a:defRPr>
            </a:lvl5pPr>
            <a:lvl6pPr lvl="5" algn="ctr" rtl="0">
              <a:spcBef>
                <a:spcPts val="0"/>
              </a:spcBef>
              <a:spcAft>
                <a:spcPts val="0"/>
              </a:spcAft>
              <a:buClr>
                <a:schemeClr val="lt1"/>
              </a:buClr>
              <a:buSzPts val="1800"/>
              <a:buNone/>
              <a:defRPr sz="1800">
                <a:solidFill>
                  <a:schemeClr val="lt1"/>
                </a:solidFill>
              </a:defRPr>
            </a:lvl6pPr>
            <a:lvl7pPr lvl="6" algn="ctr" rtl="0">
              <a:spcBef>
                <a:spcPts val="0"/>
              </a:spcBef>
              <a:spcAft>
                <a:spcPts val="0"/>
              </a:spcAft>
              <a:buClr>
                <a:schemeClr val="lt1"/>
              </a:buClr>
              <a:buSzPts val="1800"/>
              <a:buNone/>
              <a:defRPr sz="1800">
                <a:solidFill>
                  <a:schemeClr val="lt1"/>
                </a:solidFill>
              </a:defRPr>
            </a:lvl7pPr>
            <a:lvl8pPr lvl="7" algn="ctr" rtl="0">
              <a:spcBef>
                <a:spcPts val="0"/>
              </a:spcBef>
              <a:spcAft>
                <a:spcPts val="0"/>
              </a:spcAft>
              <a:buClr>
                <a:schemeClr val="lt1"/>
              </a:buClr>
              <a:buSzPts val="1800"/>
              <a:buNone/>
              <a:defRPr sz="1800">
                <a:solidFill>
                  <a:schemeClr val="lt1"/>
                </a:solidFill>
              </a:defRPr>
            </a:lvl8pPr>
            <a:lvl9pPr lvl="8" algn="ctr" rtl="0">
              <a:spcBef>
                <a:spcPts val="0"/>
              </a:spcBef>
              <a:spcAft>
                <a:spcPts val="0"/>
              </a:spcAft>
              <a:buClr>
                <a:schemeClr val="lt1"/>
              </a:buClr>
              <a:buSzPts val="1800"/>
              <a:buNone/>
              <a:defRPr sz="1800">
                <a:solidFill>
                  <a:schemeClr val="lt1"/>
                </a:solidFill>
              </a:defRPr>
            </a:lvl9pPr>
          </a:lstStyle>
          <a:p>
            <a:endParaRPr/>
          </a:p>
        </p:txBody>
      </p:sp>
      <p:sp>
        <p:nvSpPr>
          <p:cNvPr id="300" name="Google Shape;300;p39"/>
          <p:cNvSpPr txBox="1">
            <a:spLocks noGrp="1"/>
          </p:cNvSpPr>
          <p:nvPr>
            <p:ph type="subTitle" idx="7"/>
          </p:nvPr>
        </p:nvSpPr>
        <p:spPr>
          <a:xfrm>
            <a:off x="4930583" y="2064076"/>
            <a:ext cx="1866600" cy="52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1pPr>
            <a:lvl2pPr lvl="1"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2pPr>
            <a:lvl3pPr lvl="2"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3pPr>
            <a:lvl4pPr lvl="3"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4pPr>
            <a:lvl5pPr lvl="4"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5pPr>
            <a:lvl6pPr lvl="5"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6pPr>
            <a:lvl7pPr lvl="6"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7pPr>
            <a:lvl8pPr lvl="7"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8pPr>
            <a:lvl9pPr lvl="8"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9pPr>
          </a:lstStyle>
          <a:p>
            <a:endParaRPr/>
          </a:p>
        </p:txBody>
      </p:sp>
      <p:sp>
        <p:nvSpPr>
          <p:cNvPr id="301" name="Google Shape;301;p39"/>
          <p:cNvSpPr txBox="1">
            <a:spLocks noGrp="1"/>
          </p:cNvSpPr>
          <p:nvPr>
            <p:ph type="title" idx="8"/>
          </p:nvPr>
        </p:nvSpPr>
        <p:spPr>
          <a:xfrm>
            <a:off x="6215127" y="3204651"/>
            <a:ext cx="1875600" cy="4011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800"/>
              <a:buNone/>
              <a:defRPr sz="1800">
                <a:solidFill>
                  <a:schemeClr val="lt1"/>
                </a:solidFill>
              </a:defRPr>
            </a:lvl1pPr>
            <a:lvl2pPr lvl="1" algn="ctr" rtl="0">
              <a:spcBef>
                <a:spcPts val="0"/>
              </a:spcBef>
              <a:spcAft>
                <a:spcPts val="0"/>
              </a:spcAft>
              <a:buClr>
                <a:schemeClr val="lt1"/>
              </a:buClr>
              <a:buSzPts val="1800"/>
              <a:buNone/>
              <a:defRPr sz="1800">
                <a:solidFill>
                  <a:schemeClr val="lt1"/>
                </a:solidFill>
              </a:defRPr>
            </a:lvl2pPr>
            <a:lvl3pPr lvl="2" algn="ctr" rtl="0">
              <a:spcBef>
                <a:spcPts val="0"/>
              </a:spcBef>
              <a:spcAft>
                <a:spcPts val="0"/>
              </a:spcAft>
              <a:buClr>
                <a:schemeClr val="lt1"/>
              </a:buClr>
              <a:buSzPts val="1800"/>
              <a:buNone/>
              <a:defRPr sz="1800">
                <a:solidFill>
                  <a:schemeClr val="lt1"/>
                </a:solidFill>
              </a:defRPr>
            </a:lvl3pPr>
            <a:lvl4pPr lvl="3" algn="ctr" rtl="0">
              <a:spcBef>
                <a:spcPts val="0"/>
              </a:spcBef>
              <a:spcAft>
                <a:spcPts val="0"/>
              </a:spcAft>
              <a:buClr>
                <a:schemeClr val="lt1"/>
              </a:buClr>
              <a:buSzPts val="1800"/>
              <a:buNone/>
              <a:defRPr sz="1800">
                <a:solidFill>
                  <a:schemeClr val="lt1"/>
                </a:solidFill>
              </a:defRPr>
            </a:lvl4pPr>
            <a:lvl5pPr lvl="4" algn="ctr" rtl="0">
              <a:spcBef>
                <a:spcPts val="0"/>
              </a:spcBef>
              <a:spcAft>
                <a:spcPts val="0"/>
              </a:spcAft>
              <a:buClr>
                <a:schemeClr val="lt1"/>
              </a:buClr>
              <a:buSzPts val="1800"/>
              <a:buNone/>
              <a:defRPr sz="1800">
                <a:solidFill>
                  <a:schemeClr val="lt1"/>
                </a:solidFill>
              </a:defRPr>
            </a:lvl5pPr>
            <a:lvl6pPr lvl="5" algn="ctr" rtl="0">
              <a:spcBef>
                <a:spcPts val="0"/>
              </a:spcBef>
              <a:spcAft>
                <a:spcPts val="0"/>
              </a:spcAft>
              <a:buClr>
                <a:schemeClr val="lt1"/>
              </a:buClr>
              <a:buSzPts val="1800"/>
              <a:buNone/>
              <a:defRPr sz="1800">
                <a:solidFill>
                  <a:schemeClr val="lt1"/>
                </a:solidFill>
              </a:defRPr>
            </a:lvl6pPr>
            <a:lvl7pPr lvl="6" algn="ctr" rtl="0">
              <a:spcBef>
                <a:spcPts val="0"/>
              </a:spcBef>
              <a:spcAft>
                <a:spcPts val="0"/>
              </a:spcAft>
              <a:buClr>
                <a:schemeClr val="lt1"/>
              </a:buClr>
              <a:buSzPts val="1800"/>
              <a:buNone/>
              <a:defRPr sz="1800">
                <a:solidFill>
                  <a:schemeClr val="lt1"/>
                </a:solidFill>
              </a:defRPr>
            </a:lvl7pPr>
            <a:lvl8pPr lvl="7" algn="ctr" rtl="0">
              <a:spcBef>
                <a:spcPts val="0"/>
              </a:spcBef>
              <a:spcAft>
                <a:spcPts val="0"/>
              </a:spcAft>
              <a:buClr>
                <a:schemeClr val="lt1"/>
              </a:buClr>
              <a:buSzPts val="1800"/>
              <a:buNone/>
              <a:defRPr sz="1800">
                <a:solidFill>
                  <a:schemeClr val="lt1"/>
                </a:solidFill>
              </a:defRPr>
            </a:lvl8pPr>
            <a:lvl9pPr lvl="8" algn="ctr" rtl="0">
              <a:spcBef>
                <a:spcPts val="0"/>
              </a:spcBef>
              <a:spcAft>
                <a:spcPts val="0"/>
              </a:spcAft>
              <a:buClr>
                <a:schemeClr val="lt1"/>
              </a:buClr>
              <a:buSzPts val="1800"/>
              <a:buNone/>
              <a:defRPr sz="1800">
                <a:solidFill>
                  <a:schemeClr val="lt1"/>
                </a:solidFill>
              </a:defRPr>
            </a:lvl9pPr>
          </a:lstStyle>
          <a:p>
            <a:endParaRPr/>
          </a:p>
        </p:txBody>
      </p:sp>
      <p:sp>
        <p:nvSpPr>
          <p:cNvPr id="302" name="Google Shape;302;p39"/>
          <p:cNvSpPr txBox="1">
            <a:spLocks noGrp="1"/>
          </p:cNvSpPr>
          <p:nvPr>
            <p:ph type="subTitle" idx="9"/>
          </p:nvPr>
        </p:nvSpPr>
        <p:spPr>
          <a:xfrm>
            <a:off x="6219627" y="3538242"/>
            <a:ext cx="1866600" cy="528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1pPr>
            <a:lvl2pPr lvl="1"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2pPr>
            <a:lvl3pPr lvl="2"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3pPr>
            <a:lvl4pPr lvl="3"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4pPr>
            <a:lvl5pPr lvl="4"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5pPr>
            <a:lvl6pPr lvl="5"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6pPr>
            <a:lvl7pPr lvl="6"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7pPr>
            <a:lvl8pPr lvl="7"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8pPr>
            <a:lvl9pPr lvl="8" algn="ctr" rtl="0">
              <a:lnSpc>
                <a:spcPct val="100000"/>
              </a:lnSpc>
              <a:spcBef>
                <a:spcPts val="0"/>
              </a:spcBef>
              <a:spcAft>
                <a:spcPts val="0"/>
              </a:spcAft>
              <a:buClr>
                <a:schemeClr val="lt1"/>
              </a:buClr>
              <a:buSzPts val="1400"/>
              <a:buFont typeface="Didact Gothic"/>
              <a:buNone/>
              <a:defRPr>
                <a:solidFill>
                  <a:schemeClr val="lt1"/>
                </a:solidFill>
                <a:latin typeface="Didact Gothic"/>
                <a:ea typeface="Didact Gothic"/>
                <a:cs typeface="Didact Gothic"/>
                <a:sym typeface="Didact Gothic"/>
              </a:defRPr>
            </a:lvl9pPr>
          </a:lstStyle>
          <a:p>
            <a:endParaRPr/>
          </a:p>
        </p:txBody>
      </p:sp>
      <p:sp>
        <p:nvSpPr>
          <p:cNvPr id="303" name="Google Shape;303;p39"/>
          <p:cNvSpPr txBox="1">
            <a:spLocks noGrp="1"/>
          </p:cNvSpPr>
          <p:nvPr>
            <p:ph type="title" idx="13"/>
          </p:nvPr>
        </p:nvSpPr>
        <p:spPr>
          <a:xfrm>
            <a:off x="1974300" y="530725"/>
            <a:ext cx="5195400" cy="5286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2700"/>
              <a:buNone/>
              <a:defRPr sz="3000" b="1">
                <a:solidFill>
                  <a:schemeClr val="lt1"/>
                </a:solidFill>
              </a:defRPr>
            </a:lvl1pPr>
            <a:lvl2pPr lvl="1" rtl="0">
              <a:spcBef>
                <a:spcPts val="0"/>
              </a:spcBef>
              <a:spcAft>
                <a:spcPts val="0"/>
              </a:spcAft>
              <a:buClr>
                <a:schemeClr val="lt1"/>
              </a:buClr>
              <a:buSzPts val="3000"/>
              <a:buNone/>
              <a:defRPr b="1">
                <a:solidFill>
                  <a:schemeClr val="lt1"/>
                </a:solidFill>
              </a:defRPr>
            </a:lvl2pPr>
            <a:lvl3pPr lvl="2" rtl="0">
              <a:spcBef>
                <a:spcPts val="0"/>
              </a:spcBef>
              <a:spcAft>
                <a:spcPts val="0"/>
              </a:spcAft>
              <a:buClr>
                <a:schemeClr val="lt1"/>
              </a:buClr>
              <a:buSzPts val="3000"/>
              <a:buNone/>
              <a:defRPr b="1">
                <a:solidFill>
                  <a:schemeClr val="lt1"/>
                </a:solidFill>
              </a:defRPr>
            </a:lvl3pPr>
            <a:lvl4pPr lvl="3" rtl="0">
              <a:spcBef>
                <a:spcPts val="0"/>
              </a:spcBef>
              <a:spcAft>
                <a:spcPts val="0"/>
              </a:spcAft>
              <a:buClr>
                <a:schemeClr val="lt1"/>
              </a:buClr>
              <a:buSzPts val="3000"/>
              <a:buNone/>
              <a:defRPr b="1">
                <a:solidFill>
                  <a:schemeClr val="lt1"/>
                </a:solidFill>
              </a:defRPr>
            </a:lvl4pPr>
            <a:lvl5pPr lvl="4" rtl="0">
              <a:spcBef>
                <a:spcPts val="0"/>
              </a:spcBef>
              <a:spcAft>
                <a:spcPts val="0"/>
              </a:spcAft>
              <a:buClr>
                <a:schemeClr val="lt1"/>
              </a:buClr>
              <a:buSzPts val="3000"/>
              <a:buNone/>
              <a:defRPr b="1">
                <a:solidFill>
                  <a:schemeClr val="lt1"/>
                </a:solidFill>
              </a:defRPr>
            </a:lvl5pPr>
            <a:lvl6pPr lvl="5" rtl="0">
              <a:spcBef>
                <a:spcPts val="0"/>
              </a:spcBef>
              <a:spcAft>
                <a:spcPts val="0"/>
              </a:spcAft>
              <a:buClr>
                <a:schemeClr val="lt1"/>
              </a:buClr>
              <a:buSzPts val="3000"/>
              <a:buNone/>
              <a:defRPr b="1">
                <a:solidFill>
                  <a:schemeClr val="lt1"/>
                </a:solidFill>
              </a:defRPr>
            </a:lvl6pPr>
            <a:lvl7pPr lvl="6" rtl="0">
              <a:spcBef>
                <a:spcPts val="0"/>
              </a:spcBef>
              <a:spcAft>
                <a:spcPts val="0"/>
              </a:spcAft>
              <a:buClr>
                <a:schemeClr val="lt1"/>
              </a:buClr>
              <a:buSzPts val="3000"/>
              <a:buNone/>
              <a:defRPr b="1">
                <a:solidFill>
                  <a:schemeClr val="lt1"/>
                </a:solidFill>
              </a:defRPr>
            </a:lvl7pPr>
            <a:lvl8pPr lvl="7" rtl="0">
              <a:spcBef>
                <a:spcPts val="0"/>
              </a:spcBef>
              <a:spcAft>
                <a:spcPts val="0"/>
              </a:spcAft>
              <a:buClr>
                <a:schemeClr val="lt1"/>
              </a:buClr>
              <a:buSzPts val="3000"/>
              <a:buNone/>
              <a:defRPr b="1">
                <a:solidFill>
                  <a:schemeClr val="lt1"/>
                </a:solidFill>
              </a:defRPr>
            </a:lvl8pPr>
            <a:lvl9pPr lvl="8" rtl="0">
              <a:spcBef>
                <a:spcPts val="0"/>
              </a:spcBef>
              <a:spcAft>
                <a:spcPts val="0"/>
              </a:spcAft>
              <a:buClr>
                <a:schemeClr val="lt1"/>
              </a:buClr>
              <a:buSzPts val="3000"/>
              <a:buNone/>
              <a:defRPr b="1">
                <a:solidFill>
                  <a:schemeClr val="lt1"/>
                </a:solidFill>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10">
  <p:cSld name="TITLE_AND_BODY_1">
    <p:bg>
      <p:bgPr>
        <a:solidFill>
          <a:schemeClr val="accent5"/>
        </a:solidFill>
        <a:effectLst/>
      </p:bgPr>
    </p:bg>
    <p:spTree>
      <p:nvGrpSpPr>
        <p:cNvPr id="1" name="Shape 358"/>
        <p:cNvGrpSpPr/>
        <p:nvPr/>
      </p:nvGrpSpPr>
      <p:grpSpPr>
        <a:xfrm>
          <a:off x="0" y="0"/>
          <a:ext cx="0" cy="0"/>
          <a:chOff x="0" y="0"/>
          <a:chExt cx="0" cy="0"/>
        </a:xfrm>
      </p:grpSpPr>
      <p:sp>
        <p:nvSpPr>
          <p:cNvPr id="359" name="Google Shape;359;p49"/>
          <p:cNvSpPr txBox="1">
            <a:spLocks noGrp="1"/>
          </p:cNvSpPr>
          <p:nvPr>
            <p:ph type="title"/>
          </p:nvPr>
        </p:nvSpPr>
        <p:spPr>
          <a:xfrm>
            <a:off x="713225" y="530725"/>
            <a:ext cx="7710900" cy="5286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dk1"/>
              </a:buClr>
              <a:buSzPts val="2700"/>
              <a:buNone/>
              <a:defRPr sz="3000" b="1">
                <a:solidFill>
                  <a:schemeClr val="dk1"/>
                </a:solidFill>
              </a:defRPr>
            </a:lvl1pPr>
            <a:lvl2pPr lvl="1" algn="ctr" rtl="0">
              <a:spcBef>
                <a:spcPts val="0"/>
              </a:spcBef>
              <a:spcAft>
                <a:spcPts val="0"/>
              </a:spcAft>
              <a:buClr>
                <a:schemeClr val="dk1"/>
              </a:buClr>
              <a:buSzPts val="3000"/>
              <a:buNone/>
              <a:defRPr b="1">
                <a:solidFill>
                  <a:schemeClr val="dk1"/>
                </a:solidFill>
              </a:defRPr>
            </a:lvl2pPr>
            <a:lvl3pPr lvl="2" algn="ctr" rtl="0">
              <a:spcBef>
                <a:spcPts val="0"/>
              </a:spcBef>
              <a:spcAft>
                <a:spcPts val="0"/>
              </a:spcAft>
              <a:buClr>
                <a:schemeClr val="dk1"/>
              </a:buClr>
              <a:buSzPts val="3000"/>
              <a:buNone/>
              <a:defRPr b="1">
                <a:solidFill>
                  <a:schemeClr val="dk1"/>
                </a:solidFill>
              </a:defRPr>
            </a:lvl3pPr>
            <a:lvl4pPr lvl="3" algn="ctr" rtl="0">
              <a:spcBef>
                <a:spcPts val="0"/>
              </a:spcBef>
              <a:spcAft>
                <a:spcPts val="0"/>
              </a:spcAft>
              <a:buClr>
                <a:schemeClr val="dk1"/>
              </a:buClr>
              <a:buSzPts val="3000"/>
              <a:buNone/>
              <a:defRPr b="1">
                <a:solidFill>
                  <a:schemeClr val="dk1"/>
                </a:solidFill>
              </a:defRPr>
            </a:lvl4pPr>
            <a:lvl5pPr lvl="4" algn="ctr" rtl="0">
              <a:spcBef>
                <a:spcPts val="0"/>
              </a:spcBef>
              <a:spcAft>
                <a:spcPts val="0"/>
              </a:spcAft>
              <a:buClr>
                <a:schemeClr val="dk1"/>
              </a:buClr>
              <a:buSzPts val="3000"/>
              <a:buNone/>
              <a:defRPr b="1">
                <a:solidFill>
                  <a:schemeClr val="dk1"/>
                </a:solidFill>
              </a:defRPr>
            </a:lvl5pPr>
            <a:lvl6pPr lvl="5" algn="ctr" rtl="0">
              <a:spcBef>
                <a:spcPts val="0"/>
              </a:spcBef>
              <a:spcAft>
                <a:spcPts val="0"/>
              </a:spcAft>
              <a:buClr>
                <a:schemeClr val="dk1"/>
              </a:buClr>
              <a:buSzPts val="3000"/>
              <a:buNone/>
              <a:defRPr b="1">
                <a:solidFill>
                  <a:schemeClr val="dk1"/>
                </a:solidFill>
              </a:defRPr>
            </a:lvl6pPr>
            <a:lvl7pPr lvl="6" algn="ctr" rtl="0">
              <a:spcBef>
                <a:spcPts val="0"/>
              </a:spcBef>
              <a:spcAft>
                <a:spcPts val="0"/>
              </a:spcAft>
              <a:buClr>
                <a:schemeClr val="dk1"/>
              </a:buClr>
              <a:buSzPts val="3000"/>
              <a:buNone/>
              <a:defRPr b="1">
                <a:solidFill>
                  <a:schemeClr val="dk1"/>
                </a:solidFill>
              </a:defRPr>
            </a:lvl7pPr>
            <a:lvl8pPr lvl="7" algn="ctr" rtl="0">
              <a:spcBef>
                <a:spcPts val="0"/>
              </a:spcBef>
              <a:spcAft>
                <a:spcPts val="0"/>
              </a:spcAft>
              <a:buClr>
                <a:schemeClr val="dk1"/>
              </a:buClr>
              <a:buSzPts val="3000"/>
              <a:buNone/>
              <a:defRPr b="1">
                <a:solidFill>
                  <a:schemeClr val="dk1"/>
                </a:solidFill>
              </a:defRPr>
            </a:lvl8pPr>
            <a:lvl9pPr lvl="8" algn="ctr" rtl="0">
              <a:spcBef>
                <a:spcPts val="0"/>
              </a:spcBef>
              <a:spcAft>
                <a:spcPts val="0"/>
              </a:spcAft>
              <a:buClr>
                <a:schemeClr val="dk1"/>
              </a:buClr>
              <a:buSzPts val="3000"/>
              <a:buNone/>
              <a:defRPr b="1">
                <a:solidFill>
                  <a:schemeClr val="dk1"/>
                </a:solidFill>
              </a:defRPr>
            </a:lvl9pPr>
          </a:lstStyle>
          <a:p>
            <a:endParaRPr/>
          </a:p>
        </p:txBody>
      </p:sp>
      <p:sp>
        <p:nvSpPr>
          <p:cNvPr id="360" name="Google Shape;360;p49"/>
          <p:cNvSpPr/>
          <p:nvPr/>
        </p:nvSpPr>
        <p:spPr>
          <a:xfrm>
            <a:off x="-1681400" y="2482100"/>
            <a:ext cx="3405900" cy="3302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61" name="Google Shape;361;p49"/>
          <p:cNvSpPr/>
          <p:nvPr/>
        </p:nvSpPr>
        <p:spPr>
          <a:xfrm rot="10800000">
            <a:off x="6494725" y="-1182250"/>
            <a:ext cx="3405900" cy="33024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362" name="Google Shape;362;p49"/>
          <p:cNvSpPr/>
          <p:nvPr/>
        </p:nvSpPr>
        <p:spPr>
          <a:xfrm rot="10800000">
            <a:off x="5515225" y="-1807100"/>
            <a:ext cx="5364900" cy="2516400"/>
          </a:xfrm>
          <a:prstGeom prst="triangle">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49"/>
          <p:cNvSpPr txBox="1">
            <a:spLocks noGrp="1"/>
          </p:cNvSpPr>
          <p:nvPr>
            <p:ph type="body" idx="1"/>
          </p:nvPr>
        </p:nvSpPr>
        <p:spPr>
          <a:xfrm>
            <a:off x="713225" y="1424150"/>
            <a:ext cx="7710900" cy="3259800"/>
          </a:xfrm>
          <a:prstGeom prst="rect">
            <a:avLst/>
          </a:prstGeom>
        </p:spPr>
        <p:txBody>
          <a:bodyPr spcFirstLastPara="1" wrap="square" lIns="91425" tIns="91425" rIns="91425" bIns="91425" anchor="t" anchorCtr="0">
            <a:noAutofit/>
          </a:bodyPr>
          <a:lstStyle>
            <a:lvl1pPr marL="457200" marR="50800" lvl="0" indent="-317500" rtl="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1pPr>
            <a:lvl2pPr marL="914400" lvl="1" indent="-317500" rtl="0">
              <a:lnSpc>
                <a:spcPct val="100000"/>
              </a:lnSpc>
              <a:spcBef>
                <a:spcPts val="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2pPr>
            <a:lvl3pPr marL="1371600" lvl="2" indent="-317500" rtl="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3pPr>
            <a:lvl4pPr marL="1828800" lvl="3" indent="-317500" rtl="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4pPr>
            <a:lvl5pPr marL="2286000" lvl="4" indent="-317500" rtl="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5pPr>
            <a:lvl6pPr marL="2743200" lvl="5" indent="-317500" rtl="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6pPr>
            <a:lvl7pPr marL="3200400" lvl="6" indent="-317500" rtl="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7pPr>
            <a:lvl8pPr marL="3657600" lvl="7" indent="-317500" rtl="0">
              <a:spcBef>
                <a:spcPts val="1600"/>
              </a:spcBef>
              <a:spcAft>
                <a:spcPts val="0"/>
              </a:spcAft>
              <a:buClr>
                <a:schemeClr val="dk1"/>
              </a:buClr>
              <a:buSzPts val="1400"/>
              <a:buFont typeface="Didact Gothic"/>
              <a:buChar char="○"/>
              <a:defRPr>
                <a:solidFill>
                  <a:schemeClr val="dk1"/>
                </a:solidFill>
                <a:latin typeface="Didact Gothic"/>
                <a:ea typeface="Didact Gothic"/>
                <a:cs typeface="Didact Gothic"/>
                <a:sym typeface="Didact Gothic"/>
              </a:defRPr>
            </a:lvl8pPr>
            <a:lvl9pPr marL="4114800" lvl="8" indent="-317500" rtl="0">
              <a:spcBef>
                <a:spcPts val="1600"/>
              </a:spcBef>
              <a:spcAft>
                <a:spcPts val="1600"/>
              </a:spcAft>
              <a:buClr>
                <a:schemeClr val="dk1"/>
              </a:buClr>
              <a:buSzPts val="1400"/>
              <a:buFont typeface="Didact Gothic"/>
              <a:buChar char="■"/>
              <a:defRPr>
                <a:solidFill>
                  <a:schemeClr val="dk1"/>
                </a:solidFill>
                <a:latin typeface="Didact Gothic"/>
                <a:ea typeface="Didact Gothic"/>
                <a:cs typeface="Didact Gothic"/>
                <a:sym typeface="Didact Gothic"/>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
  <p:cSld name="CUSTOM_35">
    <p:spTree>
      <p:nvGrpSpPr>
        <p:cNvPr id="1" name="Shape 430"/>
        <p:cNvGrpSpPr/>
        <p:nvPr/>
      </p:nvGrpSpPr>
      <p:grpSpPr>
        <a:xfrm>
          <a:off x="0" y="0"/>
          <a:ext cx="0" cy="0"/>
          <a:chOff x="0" y="0"/>
          <a:chExt cx="0" cy="0"/>
        </a:xfrm>
      </p:grpSpPr>
      <p:sp>
        <p:nvSpPr>
          <p:cNvPr id="431" name="Google Shape;431;p57"/>
          <p:cNvSpPr/>
          <p:nvPr/>
        </p:nvSpPr>
        <p:spPr>
          <a:xfrm flipH="1">
            <a:off x="7024500" y="2600625"/>
            <a:ext cx="3405900" cy="3302400"/>
          </a:xfrm>
          <a:prstGeom prst="rtTriangle">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432" name="Google Shape;432;p57"/>
          <p:cNvSpPr/>
          <p:nvPr/>
        </p:nvSpPr>
        <p:spPr>
          <a:xfrm flipH="1">
            <a:off x="7128800" y="2600625"/>
            <a:ext cx="3405900" cy="33024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433" name="Google Shape;433;p57"/>
          <p:cNvSpPr/>
          <p:nvPr/>
        </p:nvSpPr>
        <p:spPr>
          <a:xfrm rot="10800000" flipH="1">
            <a:off x="-762425" y="-915550"/>
            <a:ext cx="3405900" cy="33024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434" name="Google Shape;434;p57"/>
          <p:cNvSpPr/>
          <p:nvPr/>
        </p:nvSpPr>
        <p:spPr>
          <a:xfrm rot="10800000" flipH="1">
            <a:off x="-1681400" y="-1522625"/>
            <a:ext cx="5364900" cy="2516400"/>
          </a:xfrm>
          <a:prstGeom prst="triangle">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CUSTOM_35_1">
    <p:spTree>
      <p:nvGrpSpPr>
        <p:cNvPr id="1" name="Shape 435"/>
        <p:cNvGrpSpPr/>
        <p:nvPr/>
      </p:nvGrpSpPr>
      <p:grpSpPr>
        <a:xfrm>
          <a:off x="0" y="0"/>
          <a:ext cx="0" cy="0"/>
          <a:chOff x="0" y="0"/>
          <a:chExt cx="0" cy="0"/>
        </a:xfrm>
      </p:grpSpPr>
      <p:sp>
        <p:nvSpPr>
          <p:cNvPr id="436" name="Google Shape;436;p58"/>
          <p:cNvSpPr/>
          <p:nvPr/>
        </p:nvSpPr>
        <p:spPr>
          <a:xfrm rot="10800000" flipH="1">
            <a:off x="0" y="-36200"/>
            <a:ext cx="2292600" cy="20841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58"/>
          <p:cNvSpPr/>
          <p:nvPr/>
        </p:nvSpPr>
        <p:spPr>
          <a:xfrm>
            <a:off x="6053100" y="3064825"/>
            <a:ext cx="5364900" cy="2516400"/>
          </a:xfrm>
          <a:prstGeom prst="triangle">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CUSTOM_35_1_1">
    <p:spTree>
      <p:nvGrpSpPr>
        <p:cNvPr id="1" name="Shape 438"/>
        <p:cNvGrpSpPr/>
        <p:nvPr/>
      </p:nvGrpSpPr>
      <p:grpSpPr>
        <a:xfrm>
          <a:off x="0" y="0"/>
          <a:ext cx="0" cy="0"/>
          <a:chOff x="0" y="0"/>
          <a:chExt cx="0" cy="0"/>
        </a:xfrm>
      </p:grpSpPr>
      <p:cxnSp>
        <p:nvCxnSpPr>
          <p:cNvPr id="439" name="Google Shape;439;p59"/>
          <p:cNvCxnSpPr/>
          <p:nvPr/>
        </p:nvCxnSpPr>
        <p:spPr>
          <a:xfrm>
            <a:off x="6350113" y="-1501125"/>
            <a:ext cx="3757500" cy="4183800"/>
          </a:xfrm>
          <a:prstGeom prst="straightConnector1">
            <a:avLst/>
          </a:prstGeom>
          <a:noFill/>
          <a:ln w="19050" cap="flat" cmpd="sng">
            <a:solidFill>
              <a:schemeClr val="dk1"/>
            </a:solidFill>
            <a:prstDash val="solid"/>
            <a:round/>
            <a:headEnd type="none" w="med" len="med"/>
            <a:tailEnd type="none" w="med" len="med"/>
          </a:ln>
        </p:spPr>
      </p:cxnSp>
      <p:sp>
        <p:nvSpPr>
          <p:cNvPr id="440" name="Google Shape;440;p59"/>
          <p:cNvSpPr/>
          <p:nvPr/>
        </p:nvSpPr>
        <p:spPr>
          <a:xfrm>
            <a:off x="-64200" y="3825775"/>
            <a:ext cx="1296000" cy="1382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59"/>
          <p:cNvSpPr/>
          <p:nvPr/>
        </p:nvSpPr>
        <p:spPr>
          <a:xfrm>
            <a:off x="5258900" y="-237925"/>
            <a:ext cx="11403900" cy="5844300"/>
          </a:xfrm>
          <a:prstGeom prst="triangle">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59"/>
          <p:cNvSpPr/>
          <p:nvPr/>
        </p:nvSpPr>
        <p:spPr>
          <a:xfrm rot="10800000">
            <a:off x="-5389050" y="-2161975"/>
            <a:ext cx="11403900" cy="5844300"/>
          </a:xfrm>
          <a:prstGeom prst="triangle">
            <a:avLst>
              <a:gd name="adj" fmla="val 5000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59"/>
          <p:cNvSpPr/>
          <p:nvPr/>
        </p:nvSpPr>
        <p:spPr>
          <a:xfrm>
            <a:off x="5211275" y="3863525"/>
            <a:ext cx="2907300" cy="1490100"/>
          </a:xfrm>
          <a:prstGeom prst="triangle">
            <a:avLst>
              <a:gd name="adj" fmla="val 50000"/>
            </a:avLst>
          </a:prstGeom>
          <a:noFill/>
          <a:ln w="1905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59"/>
          <p:cNvSpPr/>
          <p:nvPr/>
        </p:nvSpPr>
        <p:spPr>
          <a:xfrm rot="10800000">
            <a:off x="1107975" y="-556075"/>
            <a:ext cx="2907300" cy="1490100"/>
          </a:xfrm>
          <a:prstGeom prst="triangle">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no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11328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hlink"/>
              </a:buClr>
              <a:buSzPts val="2700"/>
              <a:buFont typeface="Julius Sans One"/>
              <a:buNone/>
              <a:defRPr sz="2700">
                <a:solidFill>
                  <a:schemeClr val="hlink"/>
                </a:solidFill>
                <a:latin typeface="Julius Sans One"/>
                <a:ea typeface="Julius Sans One"/>
                <a:cs typeface="Julius Sans One"/>
                <a:sym typeface="Julius Sans One"/>
              </a:defRPr>
            </a:lvl1pPr>
            <a:lvl2pPr lvl="1">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2pPr>
            <a:lvl3pPr lvl="2">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3pPr>
            <a:lvl4pPr lvl="3">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4pPr>
            <a:lvl5pPr lvl="4">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5pPr>
            <a:lvl6pPr lvl="5">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6pPr>
            <a:lvl7pPr lvl="6">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7pPr>
            <a:lvl8pPr lvl="7">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8pPr>
            <a:lvl9pPr lvl="8">
              <a:spcBef>
                <a:spcPts val="0"/>
              </a:spcBef>
              <a:spcAft>
                <a:spcPts val="0"/>
              </a:spcAft>
              <a:buClr>
                <a:schemeClr val="hlink"/>
              </a:buClr>
              <a:buSzPts val="3000"/>
              <a:buFont typeface="Julius Sans One"/>
              <a:buNone/>
              <a:defRPr sz="3000">
                <a:solidFill>
                  <a:schemeClr val="hlink"/>
                </a:solidFill>
                <a:latin typeface="Julius Sans One"/>
                <a:ea typeface="Julius Sans One"/>
                <a:cs typeface="Julius Sans One"/>
                <a:sym typeface="Julius Sans One"/>
              </a:defRPr>
            </a:lvl9pPr>
          </a:lstStyle>
          <a:p>
            <a:endParaRPr/>
          </a:p>
        </p:txBody>
      </p:sp>
      <p:sp>
        <p:nvSpPr>
          <p:cNvPr id="7" name="Google Shape;7;p1"/>
          <p:cNvSpPr txBox="1">
            <a:spLocks noGrp="1"/>
          </p:cNvSpPr>
          <p:nvPr>
            <p:ph type="body" idx="1"/>
          </p:nvPr>
        </p:nvSpPr>
        <p:spPr>
          <a:xfrm>
            <a:off x="713225" y="1152475"/>
            <a:ext cx="7717500" cy="34515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1pPr>
            <a:lvl2pPr marL="914400" lvl="1"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2pPr>
            <a:lvl3pPr marL="1371600" lvl="2"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3pPr>
            <a:lvl4pPr marL="1828800" lvl="3"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4pPr>
            <a:lvl5pPr marL="2286000" lvl="4"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5pPr>
            <a:lvl6pPr marL="2743200" lvl="5"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6pPr>
            <a:lvl7pPr marL="3200400" lvl="6"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7pPr>
            <a:lvl8pPr marL="3657600" lvl="7" indent="-317500">
              <a:lnSpc>
                <a:spcPct val="115000"/>
              </a:lnSpc>
              <a:spcBef>
                <a:spcPts val="1600"/>
              </a:spcBef>
              <a:spcAft>
                <a:spcPts val="0"/>
              </a:spcAft>
              <a:buClr>
                <a:schemeClr val="hlink"/>
              </a:buClr>
              <a:buSzPts val="1400"/>
              <a:buFont typeface="Questrial"/>
              <a:buChar char="○"/>
              <a:defRPr>
                <a:solidFill>
                  <a:schemeClr val="hlink"/>
                </a:solidFill>
                <a:latin typeface="Questrial"/>
                <a:ea typeface="Questrial"/>
                <a:cs typeface="Questrial"/>
                <a:sym typeface="Questrial"/>
              </a:defRPr>
            </a:lvl8pPr>
            <a:lvl9pPr marL="4114800" lvl="8" indent="-317500">
              <a:lnSpc>
                <a:spcPct val="115000"/>
              </a:lnSpc>
              <a:spcBef>
                <a:spcPts val="1600"/>
              </a:spcBef>
              <a:spcAft>
                <a:spcPts val="1600"/>
              </a:spcAft>
              <a:buClr>
                <a:schemeClr val="hlink"/>
              </a:buClr>
              <a:buSzPts val="1400"/>
              <a:buFont typeface="Questrial"/>
              <a:buChar char="■"/>
              <a:defRPr>
                <a:solidFill>
                  <a:schemeClr val="hlink"/>
                </a:solidFill>
                <a:latin typeface="Questrial"/>
                <a:ea typeface="Questrial"/>
                <a:cs typeface="Questrial"/>
                <a:sym typeface="Quest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8" r:id="rId3"/>
    <p:sldLayoutId id="2147483665" r:id="rId4"/>
    <p:sldLayoutId id="2147483685" r:id="rId5"/>
    <p:sldLayoutId id="2147483695" r:id="rId6"/>
    <p:sldLayoutId id="2147483703" r:id="rId7"/>
    <p:sldLayoutId id="2147483704" r:id="rId8"/>
    <p:sldLayoutId id="2147483705"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449">
          <p15:clr>
            <a:srgbClr val="EA4335"/>
          </p15:clr>
        </p15:guide>
        <p15:guide id="2" pos="5311">
          <p15:clr>
            <a:srgbClr val="EA4335"/>
          </p15:clr>
        </p15:guide>
        <p15:guide id="3" orient="horz" pos="340">
          <p15:clr>
            <a:srgbClr val="EA4335"/>
          </p15:clr>
        </p15:guide>
        <p15:guide id="4" orient="horz" pos="2903">
          <p15:clr>
            <a:srgbClr val="EA4335"/>
          </p15:clr>
        </p15:guide>
        <p15:guide id="5" pos="2880">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Google Shape;463;p67"/>
          <p:cNvSpPr txBox="1">
            <a:spLocks noGrp="1"/>
          </p:cNvSpPr>
          <p:nvPr>
            <p:ph type="ctrTitle"/>
          </p:nvPr>
        </p:nvSpPr>
        <p:spPr>
          <a:xfrm>
            <a:off x="3915918" y="2545018"/>
            <a:ext cx="4322700" cy="15084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uk-UA" dirty="0"/>
              <a:t>ЕТИКА ВІДВОДУ І САМОВІДВОДУ</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5BDCD242-5598-EF6F-B13D-E950B815B995}"/>
              </a:ext>
            </a:extLst>
          </p:cNvPr>
          <p:cNvSpPr>
            <a:spLocks noGrp="1"/>
          </p:cNvSpPr>
          <p:nvPr>
            <p:ph type="body" idx="1"/>
          </p:nvPr>
        </p:nvSpPr>
        <p:spPr>
          <a:xfrm>
            <a:off x="703436" y="1413517"/>
            <a:ext cx="6075000" cy="3259800"/>
          </a:xfrm>
        </p:spPr>
        <p:txBody>
          <a:bodyPr/>
          <a:lstStyle/>
          <a:p>
            <a:pPr marL="139700" indent="0">
              <a:buNone/>
            </a:pPr>
            <a:r>
              <a:rPr lang="uk-UA" sz="1600" dirty="0"/>
              <a:t>Суддя повинен уникати надання переваг одному учаснику порівняно з іншим, адже такі дії судді у стороннього спостерігача можуть створити уявлення про «вибіркове, договірне правосуддя». Такі ситуації можуть призвести до </a:t>
            </a:r>
            <a:r>
              <a:rPr lang="uk-UA" sz="1600" dirty="0" err="1"/>
              <a:t>заявлення</a:t>
            </a:r>
            <a:r>
              <a:rPr lang="uk-UA" sz="1600" dirty="0"/>
              <a:t> відводу судді (заява учасника судового розгляду про неможливість участі судді у розгляді справи через наявність певних підстав, які викликають сумніви у його неупередженості) або створити умови для </a:t>
            </a:r>
            <a:r>
              <a:rPr lang="uk-UA" sz="1600" dirty="0" err="1"/>
              <a:t>заявлення</a:t>
            </a:r>
            <a:r>
              <a:rPr lang="uk-UA" sz="1600" dirty="0"/>
              <a:t> ним самовідводу (заява судді про неможливість участі у розгляді справи у зв’язку з наявністю певних обставин, які виключають можливість його участі у судовому розгляді). Але до вирішення питання відводу судді треба ставитись виважено, аналізуючи, чи дійсно наявні підстави, які можуть викликати сумніви у його неупередженості, або такі відсутні.</a:t>
            </a:r>
          </a:p>
        </p:txBody>
      </p:sp>
      <p:sp>
        <p:nvSpPr>
          <p:cNvPr id="3" name="Заголовок 2">
            <a:extLst>
              <a:ext uri="{FF2B5EF4-FFF2-40B4-BE49-F238E27FC236}">
                <a16:creationId xmlns:a16="http://schemas.microsoft.com/office/drawing/2014/main" id="{169B33D9-4693-8113-576D-BD14D3859184}"/>
              </a:ext>
            </a:extLst>
          </p:cNvPr>
          <p:cNvSpPr>
            <a:spLocks noGrp="1"/>
          </p:cNvSpPr>
          <p:nvPr>
            <p:ph type="title"/>
          </p:nvPr>
        </p:nvSpPr>
        <p:spPr>
          <a:xfrm>
            <a:off x="713225" y="296668"/>
            <a:ext cx="5768100" cy="528600"/>
          </a:xfrm>
        </p:spPr>
        <p:txBody>
          <a:bodyPr/>
          <a:lstStyle/>
          <a:p>
            <a:r>
              <a:rPr lang="uk-UA" dirty="0"/>
              <a:t>4. Етична і правова відмінність відводу від самовідводу.</a:t>
            </a:r>
          </a:p>
        </p:txBody>
      </p:sp>
    </p:spTree>
    <p:extLst>
      <p:ext uri="{BB962C8B-B14F-4D97-AF65-F5344CB8AC3E}">
        <p14:creationId xmlns:p14="http://schemas.microsoft.com/office/powerpoint/2010/main" val="2019961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D502448D-C99B-3362-C8AC-0EF5F9458204}"/>
              </a:ext>
            </a:extLst>
          </p:cNvPr>
          <p:cNvSpPr>
            <a:spLocks noGrp="1"/>
          </p:cNvSpPr>
          <p:nvPr>
            <p:ph type="body" idx="1"/>
          </p:nvPr>
        </p:nvSpPr>
        <p:spPr>
          <a:xfrm>
            <a:off x="120882" y="0"/>
            <a:ext cx="9023117" cy="2190307"/>
          </a:xfrm>
        </p:spPr>
        <p:txBody>
          <a:bodyPr/>
          <a:lstStyle/>
          <a:p>
            <a:pPr marL="139700" indent="0">
              <a:buNone/>
            </a:pPr>
            <a:r>
              <a:rPr lang="uk-UA" sz="1600" dirty="0"/>
              <a:t>Положення статті 15 Кодексу суддівської етики випливають з принципу об’єктивності, визначеному у Бангалорських принципах поведінки суддів, відповідно до якого об’єктивність судді є необхідною умовою для належного виконання ним своїх обов’язків. Вона проявляється не тільки у змісті винесеного рішення, а й в усіх процесуальних діях, що супроводжують його прийняття. Вказаний принцип застосовується наступним чином. Суддя заявляє самовідвід від участі в розгляді справи в тому випадку, якщо для нього не є можливим винесення об’єктивного рішення у справі, або в тому випадку, коли у стороннього спостерігача могли б виникнути сумніви в неупередженості судді. </a:t>
            </a:r>
            <a:r>
              <a:rPr lang="uk-UA" sz="1600" dirty="0">
                <a:latin typeface="Didact Gothic" panose="00000500000000000000" pitchFamily="2" charset="0"/>
              </a:rPr>
              <a:t>До таких випадків, зокрема, належать:</a:t>
            </a:r>
          </a:p>
          <a:p>
            <a:pPr marL="139700" indent="0">
              <a:buNone/>
            </a:pPr>
            <a:endParaRPr lang="uk-UA" sz="1600" dirty="0"/>
          </a:p>
        </p:txBody>
      </p:sp>
      <p:graphicFrame>
        <p:nvGraphicFramePr>
          <p:cNvPr id="5" name="Схема 4">
            <a:extLst>
              <a:ext uri="{FF2B5EF4-FFF2-40B4-BE49-F238E27FC236}">
                <a16:creationId xmlns:a16="http://schemas.microsoft.com/office/drawing/2014/main" id="{674E2083-86FE-8B1D-B768-52DC16D4284F}"/>
              </a:ext>
            </a:extLst>
          </p:cNvPr>
          <p:cNvGraphicFramePr/>
          <p:nvPr>
            <p:extLst>
              <p:ext uri="{D42A27DB-BD31-4B8C-83A1-F6EECF244321}">
                <p14:modId xmlns:p14="http://schemas.microsoft.com/office/powerpoint/2010/main" val="2578202977"/>
              </p:ext>
            </p:extLst>
          </p:nvPr>
        </p:nvGraphicFramePr>
        <p:xfrm>
          <a:off x="120882" y="2190306"/>
          <a:ext cx="7896067" cy="17012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43136A11-E6E8-33D4-777A-8D52D3B6C324}"/>
              </a:ext>
            </a:extLst>
          </p:cNvPr>
          <p:cNvSpPr txBox="1"/>
          <p:nvPr/>
        </p:nvSpPr>
        <p:spPr>
          <a:xfrm>
            <a:off x="287079" y="3902148"/>
            <a:ext cx="7559748" cy="1077218"/>
          </a:xfrm>
          <a:prstGeom prst="rect">
            <a:avLst/>
          </a:prstGeom>
          <a:noFill/>
        </p:spPr>
        <p:txBody>
          <a:bodyPr wrap="square" rtlCol="0">
            <a:spAutoFit/>
          </a:bodyPr>
          <a:lstStyle/>
          <a:p>
            <a:r>
              <a:rPr lang="uk-UA" sz="1600" dirty="0">
                <a:effectLst/>
                <a:latin typeface="Didact Gothic" panose="00000500000000000000" pitchFamily="2" charset="0"/>
                <a:ea typeface="Times New Roman" panose="02020603050405020304" pitchFamily="18" charset="0"/>
              </a:rPr>
              <a:t>Проте суддя не може бути відсторонений від участі у розгляді справі в тому випадку, коди жодний інший суд не може бути призначений для розгляду даної справи або через терміновий характер справи, коли зволікання в її вирішенні може призвести до серйозної судової помилки</a:t>
            </a:r>
            <a:endParaRPr lang="uk-UA" sz="1600" dirty="0">
              <a:latin typeface="Didact Gothic" panose="00000500000000000000" pitchFamily="2" charset="0"/>
            </a:endParaRPr>
          </a:p>
        </p:txBody>
      </p:sp>
    </p:spTree>
    <p:extLst>
      <p:ext uri="{BB962C8B-B14F-4D97-AF65-F5344CB8AC3E}">
        <p14:creationId xmlns:p14="http://schemas.microsoft.com/office/powerpoint/2010/main" val="19577803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F85025C2-913D-3B0C-7095-8C8358A19205}"/>
              </a:ext>
            </a:extLst>
          </p:cNvPr>
          <p:cNvGraphicFramePr/>
          <p:nvPr>
            <p:extLst>
              <p:ext uri="{D42A27DB-BD31-4B8C-83A1-F6EECF244321}">
                <p14:modId xmlns:p14="http://schemas.microsoft.com/office/powerpoint/2010/main" val="1846221547"/>
              </p:ext>
            </p:extLst>
          </p:nvPr>
        </p:nvGraphicFramePr>
        <p:xfrm>
          <a:off x="713226" y="1424150"/>
          <a:ext cx="5251639" cy="3719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a:extLst>
              <a:ext uri="{FF2B5EF4-FFF2-40B4-BE49-F238E27FC236}">
                <a16:creationId xmlns:a16="http://schemas.microsoft.com/office/drawing/2014/main" id="{FE2933F7-D58C-857D-9DF2-F3072432240B}"/>
              </a:ext>
            </a:extLst>
          </p:cNvPr>
          <p:cNvSpPr>
            <a:spLocks noGrp="1"/>
          </p:cNvSpPr>
          <p:nvPr>
            <p:ph type="title"/>
          </p:nvPr>
        </p:nvSpPr>
        <p:spPr>
          <a:xfrm>
            <a:off x="531628" y="195250"/>
            <a:ext cx="6815470" cy="528600"/>
          </a:xfrm>
        </p:spPr>
        <p:txBody>
          <a:bodyPr/>
          <a:lstStyle/>
          <a:p>
            <a:r>
              <a:rPr lang="uk-UA" sz="3200" dirty="0"/>
              <a:t>Загальні підстави для відводу (самовідводу) судді:</a:t>
            </a:r>
            <a:br>
              <a:rPr lang="uk-UA" sz="3200" dirty="0"/>
            </a:br>
            <a:endParaRPr lang="uk-UA" dirty="0"/>
          </a:p>
        </p:txBody>
      </p:sp>
      <p:sp>
        <p:nvSpPr>
          <p:cNvPr id="5" name="TextBox 4">
            <a:extLst>
              <a:ext uri="{FF2B5EF4-FFF2-40B4-BE49-F238E27FC236}">
                <a16:creationId xmlns:a16="http://schemas.microsoft.com/office/drawing/2014/main" id="{36C99A1C-611C-D2E3-45A3-799ABB59CBD3}"/>
              </a:ext>
            </a:extLst>
          </p:cNvPr>
          <p:cNvSpPr txBox="1"/>
          <p:nvPr/>
        </p:nvSpPr>
        <p:spPr>
          <a:xfrm>
            <a:off x="5688419" y="1663809"/>
            <a:ext cx="2317897" cy="1815882"/>
          </a:xfrm>
          <a:prstGeom prst="rect">
            <a:avLst/>
          </a:prstGeom>
          <a:noFill/>
        </p:spPr>
        <p:txBody>
          <a:bodyPr wrap="square" rtlCol="0">
            <a:spAutoFit/>
          </a:bodyPr>
          <a:lstStyle/>
          <a:p>
            <a:r>
              <a:rPr lang="uk-UA" dirty="0">
                <a:latin typeface="Didact Gothic" panose="00000500000000000000" pitchFamily="2" charset="0"/>
              </a:rPr>
              <a:t>Крім того, ЦПК, КПК, КАС визначають, що до складу суду не можуть входити особи, які є членами сім’ї або близькими родичами між собою, а суддя не має брати учать у повторному розгляді справи.</a:t>
            </a:r>
          </a:p>
        </p:txBody>
      </p:sp>
    </p:spTree>
    <p:extLst>
      <p:ext uri="{BB962C8B-B14F-4D97-AF65-F5344CB8AC3E}">
        <p14:creationId xmlns:p14="http://schemas.microsoft.com/office/powerpoint/2010/main" val="594571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F99D770C-2A42-6D64-B3F9-ED3183F03815}"/>
              </a:ext>
            </a:extLst>
          </p:cNvPr>
          <p:cNvSpPr>
            <a:spLocks noGrp="1"/>
          </p:cNvSpPr>
          <p:nvPr>
            <p:ph type="body" idx="1"/>
          </p:nvPr>
        </p:nvSpPr>
        <p:spPr>
          <a:xfrm>
            <a:off x="106325" y="320151"/>
            <a:ext cx="8718698" cy="4503197"/>
          </a:xfrm>
        </p:spPr>
        <p:txBody>
          <a:bodyPr/>
          <a:lstStyle/>
          <a:p>
            <a:pPr marL="139700" indent="0">
              <a:buNone/>
            </a:pPr>
            <a:r>
              <a:rPr lang="uk-UA" sz="1600" dirty="0"/>
              <a:t>Необхідно пам’ятати, що інститут відводу (самовідводу) судді від участі у розгляді конкретної справи – це одна із найважливіших гарантій здійснення правосуддя неупередженим та справедливим судом. Він покликаний ліквідувати найменшу підозру у заінтересованості судді в результатах розглянутої справи, навіть якщо такої заінтересованості немає, бо тут головним є публічний інтерес. Розглядаючи справу, в якій фігурує якась близька судді людина, йому дуже складно переконати суспільство у своїй неупередженості. Саме тому існують норми закону, які запобігають виникненню будь-яких підозр.</a:t>
            </a:r>
          </a:p>
          <a:p>
            <a:pPr marL="139700" indent="0">
              <a:buNone/>
            </a:pPr>
            <a:r>
              <a:rPr lang="uk-UA" sz="1600" dirty="0"/>
              <a:t>Водночас, слід розуміти, що зловживання самовідводом не допускається і може потягнути застосування дисциплінарної відповідальності. У цьому контексті зловживання правом на самовідвід означає недобросовісне використання суддею незначного приводу для того, щоб уникнути розгляду справи. Заявлення суддею самовідводу є допустимим лише у випадку неможливості ухвалення суддею об’єктивного рішення у справі.</a:t>
            </a:r>
          </a:p>
        </p:txBody>
      </p:sp>
    </p:spTree>
    <p:extLst>
      <p:ext uri="{BB962C8B-B14F-4D97-AF65-F5344CB8AC3E}">
        <p14:creationId xmlns:p14="http://schemas.microsoft.com/office/powerpoint/2010/main" val="3278830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Shape 549"/>
        <p:cNvGrpSpPr/>
        <p:nvPr/>
      </p:nvGrpSpPr>
      <p:grpSpPr>
        <a:xfrm>
          <a:off x="0" y="0"/>
          <a:ext cx="0" cy="0"/>
          <a:chOff x="0" y="0"/>
          <a:chExt cx="0" cy="0"/>
        </a:xfrm>
      </p:grpSpPr>
      <p:sp>
        <p:nvSpPr>
          <p:cNvPr id="550" name="Google Shape;550;p75"/>
          <p:cNvSpPr txBox="1">
            <a:spLocks noGrp="1"/>
          </p:cNvSpPr>
          <p:nvPr>
            <p:ph type="body" idx="1"/>
          </p:nvPr>
        </p:nvSpPr>
        <p:spPr>
          <a:xfrm>
            <a:off x="2517450" y="1899177"/>
            <a:ext cx="4109100" cy="1484100"/>
          </a:xfrm>
          <a:prstGeom prst="rect">
            <a:avLst/>
          </a:prstGeom>
        </p:spPr>
        <p:txBody>
          <a:bodyPr spcFirstLastPara="1" wrap="square" lIns="91425" tIns="91425" rIns="91425" bIns="91425" anchor="t" anchorCtr="0">
            <a:noAutofit/>
          </a:bodyPr>
          <a:lstStyle/>
          <a:p>
            <a:pPr marL="342900" lvl="0" indent="-342900" algn="just">
              <a:buFont typeface="+mj-lt"/>
              <a:buAutoNum type="arabicPeriod"/>
            </a:pPr>
            <a:r>
              <a:rPr lang="uk-UA" sz="1600" dirty="0">
                <a:solidFill>
                  <a:srgbClr val="000000"/>
                </a:solidFill>
                <a:effectLst/>
                <a:latin typeface="Times New Roman" panose="02020603050405020304" pitchFamily="18" charset="0"/>
                <a:ea typeface="Times New Roman" panose="02020603050405020304" pitchFamily="18" charset="0"/>
              </a:rPr>
              <a:t>Обставини, що виключають участь у справі судді. </a:t>
            </a:r>
            <a:endParaRPr lang="en-US" sz="16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sz="1600" dirty="0">
                <a:solidFill>
                  <a:srgbClr val="000000"/>
                </a:solidFill>
                <a:effectLst/>
                <a:latin typeface="Times New Roman" panose="02020603050405020304" pitchFamily="18" charset="0"/>
                <a:ea typeface="Times New Roman" panose="02020603050405020304" pitchFamily="18" charset="0"/>
              </a:rPr>
              <a:t>Обставини, що виключають участь у справі слідчого.</a:t>
            </a:r>
            <a:endParaRPr lang="en-US" sz="16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sz="1600" dirty="0">
                <a:solidFill>
                  <a:srgbClr val="000000"/>
                </a:solidFill>
                <a:effectLst/>
                <a:latin typeface="Times New Roman" panose="02020603050405020304" pitchFamily="18" charset="0"/>
                <a:ea typeface="Times New Roman" panose="02020603050405020304" pitchFamily="18" charset="0"/>
              </a:rPr>
              <a:t> Обставини, що виключають участь у справі захисника. </a:t>
            </a:r>
            <a:endParaRPr lang="en-US" sz="1600" dirty="0">
              <a:effectLst/>
              <a:latin typeface="Times New Roman" panose="02020603050405020304" pitchFamily="18" charset="0"/>
              <a:ea typeface="Times New Roman" panose="02020603050405020304" pitchFamily="18" charset="0"/>
            </a:endParaRPr>
          </a:p>
          <a:p>
            <a:pPr marL="342900" lvl="0" indent="-342900" algn="just">
              <a:buFont typeface="+mj-lt"/>
              <a:buAutoNum type="arabicPeriod"/>
            </a:pPr>
            <a:r>
              <a:rPr lang="uk-UA" sz="1600" dirty="0">
                <a:solidFill>
                  <a:srgbClr val="000000"/>
                </a:solidFill>
                <a:effectLst/>
                <a:latin typeface="Times New Roman" panose="02020603050405020304" pitchFamily="18" charset="0"/>
                <a:ea typeface="Times New Roman" panose="02020603050405020304" pitchFamily="18" charset="0"/>
              </a:rPr>
              <a:t>Етична і правова відмінність відводу від самовідводу.</a:t>
            </a:r>
            <a:endParaRPr lang="en-US" sz="1600" dirty="0">
              <a:effectLst/>
              <a:latin typeface="Times New Roman" panose="02020603050405020304" pitchFamily="18" charset="0"/>
              <a:ea typeface="Times New Roman" panose="02020603050405020304" pitchFamily="18" charset="0"/>
            </a:endParaRPr>
          </a:p>
          <a:p>
            <a:pPr marL="285750" indent="-285750"/>
            <a:endParaRPr sz="1600" dirty="0"/>
          </a:p>
        </p:txBody>
      </p:sp>
      <p:sp>
        <p:nvSpPr>
          <p:cNvPr id="551" name="Google Shape;551;p75"/>
          <p:cNvSpPr txBox="1">
            <a:spLocks noGrp="1"/>
          </p:cNvSpPr>
          <p:nvPr>
            <p:ph type="title"/>
          </p:nvPr>
        </p:nvSpPr>
        <p:spPr>
          <a:xfrm>
            <a:off x="1687950" y="1331451"/>
            <a:ext cx="5768100" cy="528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uk-UA" dirty="0"/>
              <a:t>ПЛАН</a:t>
            </a:r>
            <a:endParaRPr b="1" dirty="0"/>
          </a:p>
        </p:txBody>
      </p:sp>
      <p:cxnSp>
        <p:nvCxnSpPr>
          <p:cNvPr id="552" name="Google Shape;552;p75"/>
          <p:cNvCxnSpPr/>
          <p:nvPr/>
        </p:nvCxnSpPr>
        <p:spPr>
          <a:xfrm>
            <a:off x="4248450" y="1871601"/>
            <a:ext cx="647100" cy="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a:extLst>
              <a:ext uri="{FF2B5EF4-FFF2-40B4-BE49-F238E27FC236}">
                <a16:creationId xmlns:a16="http://schemas.microsoft.com/office/drawing/2014/main" id="{B1F96B79-1CD0-0B88-7161-477824BE7C53}"/>
              </a:ext>
            </a:extLst>
          </p:cNvPr>
          <p:cNvSpPr>
            <a:spLocks noGrp="1"/>
          </p:cNvSpPr>
          <p:nvPr>
            <p:ph type="body" idx="1"/>
          </p:nvPr>
        </p:nvSpPr>
        <p:spPr>
          <a:xfrm>
            <a:off x="330506" y="881349"/>
            <a:ext cx="8093619" cy="3802601"/>
          </a:xfrm>
        </p:spPr>
        <p:txBody>
          <a:bodyPr/>
          <a:lstStyle/>
          <a:p>
            <a:pPr indent="0" algn="just">
              <a:buNone/>
            </a:pPr>
            <a:r>
              <a:rPr lang="uk-UA" sz="1600" dirty="0">
                <a:solidFill>
                  <a:srgbClr val="000000"/>
                </a:solidFill>
                <a:effectLst/>
                <a:latin typeface="Didact Gothic" panose="00000500000000000000" pitchFamily="2" charset="0"/>
                <a:ea typeface="Times New Roman" panose="02020603050405020304" pitchFamily="18" charset="0"/>
                <a:cs typeface="Times New Roman" panose="02020603050405020304" pitchFamily="18" charset="0"/>
              </a:rPr>
              <a:t>Етично значимими на всіх стадіях цивільного і кримінального судочинства є моральні обставини, що виключають участь професійних учасників слідчого і судового процесу у справі, тобто інститут відводу і самовідводу.</a:t>
            </a:r>
            <a:r>
              <a:rPr lang="uk-UA" sz="1600" dirty="0">
                <a:latin typeface="Didact Gothic" panose="00000500000000000000" pitchFamily="2" charset="0"/>
                <a:ea typeface="Times New Roman" panose="02020603050405020304" pitchFamily="18" charset="0"/>
                <a:cs typeface="Times New Roman" panose="02020603050405020304" pitchFamily="18" charset="0"/>
              </a:rPr>
              <a:t> </a:t>
            </a:r>
            <a:r>
              <a:rPr lang="uk-UA" sz="1600" dirty="0">
                <a:solidFill>
                  <a:srgbClr val="000000"/>
                </a:solidFill>
                <a:effectLst/>
                <a:latin typeface="Didact Gothic" panose="00000500000000000000" pitchFamily="2" charset="0"/>
                <a:ea typeface="Times New Roman" panose="02020603050405020304" pitchFamily="18" charset="0"/>
                <a:cs typeface="Times New Roman" panose="02020603050405020304" pitchFamily="18" charset="0"/>
              </a:rPr>
              <a:t>Слідча і судова практика має безліч прикладів, коли участь тієї чи іншої особи як слідчого, судді, державного обвинувача у цій справі є не тільки небажаною, але і шкідливою як для окремих учасників, так і для справи в цілому. Приводи для усунення учасника процесу від справи, як правило, носять етичний, а нерідко навіть прихований інтимний характер. Наявність таких моментів припускає можливість необ´єктивного ведення справи, ухвалення несправедливого рішення у справі тощо. У цих випадках використовується правовий механізм попередження можливих шкідливих наслідків - процедура відводу або самовідводу.</a:t>
            </a:r>
          </a:p>
          <a:p>
            <a:pPr indent="0" algn="just">
              <a:buNone/>
            </a:pPr>
            <a:r>
              <a:rPr lang="uk-UA" sz="1600" dirty="0">
                <a:solidFill>
                  <a:srgbClr val="000000"/>
                </a:solidFill>
                <a:latin typeface="Didact Gothic" panose="00000500000000000000" pitchFamily="2" charset="0"/>
                <a:cs typeface="Times New Roman" panose="02020603050405020304" pitchFamily="18" charset="0"/>
              </a:rPr>
              <a:t>Порушеній темі в КПК України присвячений розділ 4 «Обставини, що виключають участь у кримінальному судочинстві».</a:t>
            </a:r>
            <a:endParaRPr lang="en-US" sz="1600" dirty="0">
              <a:latin typeface="Didact Gothic" panose="00000500000000000000" pitchFamily="2" charset="0"/>
              <a:cs typeface="Times New Roman" panose="02020603050405020304" pitchFamily="18" charset="0"/>
            </a:endParaRPr>
          </a:p>
          <a:p>
            <a:pPr indent="0" algn="just">
              <a:buNone/>
            </a:pPr>
            <a:endParaRPr lang="uk-UA" dirty="0">
              <a:solidFill>
                <a:srgbClr val="000000"/>
              </a:solidFill>
              <a:effectLst/>
              <a:latin typeface="Didact Gothic" panose="00000500000000000000" pitchFamily="2" charset="0"/>
              <a:ea typeface="Times New Roman" panose="02020603050405020304" pitchFamily="18" charset="0"/>
              <a:cs typeface="Times New Roman" panose="02020603050405020304" pitchFamily="18" charset="0"/>
            </a:endParaRPr>
          </a:p>
          <a:p>
            <a:pPr marL="139700" indent="0">
              <a:buNone/>
            </a:pPr>
            <a:endParaRPr lang="uk-UA" dirty="0">
              <a:latin typeface="Didact Gothic" panose="00000500000000000000" pitchFamily="2" charset="0"/>
              <a:cs typeface="Times New Roman" panose="02020603050405020304" pitchFamily="18" charset="0"/>
            </a:endParaRPr>
          </a:p>
        </p:txBody>
      </p:sp>
    </p:spTree>
    <p:extLst>
      <p:ext uri="{BB962C8B-B14F-4D97-AF65-F5344CB8AC3E}">
        <p14:creationId xmlns:p14="http://schemas.microsoft.com/office/powerpoint/2010/main" val="485104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C0B3F3DE-6182-EBEE-0366-0519F9159465}"/>
              </a:ext>
            </a:extLst>
          </p:cNvPr>
          <p:cNvGraphicFramePr/>
          <p:nvPr>
            <p:extLst>
              <p:ext uri="{D42A27DB-BD31-4B8C-83A1-F6EECF244321}">
                <p14:modId xmlns:p14="http://schemas.microsoft.com/office/powerpoint/2010/main" val="1067456981"/>
              </p:ext>
            </p:extLst>
          </p:nvPr>
        </p:nvGraphicFramePr>
        <p:xfrm>
          <a:off x="713225" y="1424150"/>
          <a:ext cx="6075000" cy="325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a:extLst>
              <a:ext uri="{FF2B5EF4-FFF2-40B4-BE49-F238E27FC236}">
                <a16:creationId xmlns:a16="http://schemas.microsoft.com/office/drawing/2014/main" id="{BD775A86-CC65-A757-3E1B-065191B5FD45}"/>
              </a:ext>
            </a:extLst>
          </p:cNvPr>
          <p:cNvSpPr>
            <a:spLocks noGrp="1"/>
          </p:cNvSpPr>
          <p:nvPr>
            <p:ph type="title"/>
          </p:nvPr>
        </p:nvSpPr>
        <p:spPr>
          <a:xfrm>
            <a:off x="713225" y="331959"/>
            <a:ext cx="5768100" cy="528600"/>
          </a:xfrm>
        </p:spPr>
        <p:txBody>
          <a:bodyPr/>
          <a:lstStyle/>
          <a:p>
            <a:r>
              <a:rPr lang="uk-UA" dirty="0"/>
              <a:t>1. Обставини, що виключають участь у справі судді.</a:t>
            </a:r>
          </a:p>
        </p:txBody>
      </p:sp>
    </p:spTree>
    <p:extLst>
      <p:ext uri="{BB962C8B-B14F-4D97-AF65-F5344CB8AC3E}">
        <p14:creationId xmlns:p14="http://schemas.microsoft.com/office/powerpoint/2010/main" val="1249641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ABBFA79A-FD90-7F9F-9B5C-B92F9CE22EF3}"/>
              </a:ext>
            </a:extLst>
          </p:cNvPr>
          <p:cNvSpPr>
            <a:spLocks noGrp="1"/>
          </p:cNvSpPr>
          <p:nvPr>
            <p:ph type="body" idx="1"/>
          </p:nvPr>
        </p:nvSpPr>
        <p:spPr>
          <a:xfrm>
            <a:off x="160332" y="180141"/>
            <a:ext cx="7463212" cy="3259800"/>
          </a:xfrm>
        </p:spPr>
        <p:txBody>
          <a:bodyPr/>
          <a:lstStyle/>
          <a:p>
            <a:pPr marL="139700" indent="0">
              <a:buNone/>
            </a:pPr>
            <a:r>
              <a:rPr lang="uk-UA" sz="1600" dirty="0"/>
              <a:t>Стаття 18 ЦПК України трохи розширює коло обставин, що виключають участь судді в розгляді справи, вказуючи, що судді не можуть брати участь у розгляді справи якщо вони є родичами сторін чи інших осіб, що беруть участь у справі, або знаходяться в особливих відносинах з ними. До складу суду, що розглядає кримінальну справу, не можуть входити особи, що є родичами між собою. Слід зазначити, що законодавець надає учасникам судового процесу можливість коректного розв´язання ситуації, що створилася, шляхом заяви самовідводу, що і є етичним моментом законодавства, яке регулює ці питання. Існує ще проблема «інших обставин», тобто не зазначених у ст. </a:t>
            </a:r>
            <a:r>
              <a:rPr lang="en-US" sz="1600" dirty="0"/>
              <a:t>75</a:t>
            </a:r>
            <a:r>
              <a:rPr lang="uk-UA" sz="1600" dirty="0"/>
              <a:t> КПК, яка, однак «викликає сумнів в об´єктивності судді чи народного засідателя». Таких обставин може виникати багато і вони не є юридичними фактами або позбавленими документального підтвердження. На лаві підсудних може виявитися людина, що колись принесла судді багато неприємностей особистого характеру, друг, що відбив улюблену жінку, давній ворог батька та ін. Саме тут виникає той етичний бар´єр, що має перебороти суддя сам, в силу високого розуміння свого службового покликання. Це уміння піднятися над особистими інтересами в ім´я збереження престижу власної професії та обійманої посади - подання заяви щодо самовідводу.</a:t>
            </a:r>
          </a:p>
        </p:txBody>
      </p:sp>
    </p:spTree>
    <p:extLst>
      <p:ext uri="{BB962C8B-B14F-4D97-AF65-F5344CB8AC3E}">
        <p14:creationId xmlns:p14="http://schemas.microsoft.com/office/powerpoint/2010/main" val="49808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a:extLst>
              <a:ext uri="{FF2B5EF4-FFF2-40B4-BE49-F238E27FC236}">
                <a16:creationId xmlns:a16="http://schemas.microsoft.com/office/drawing/2014/main" id="{C36F5549-224B-D555-BBEB-4CA85C0C7B00}"/>
              </a:ext>
            </a:extLst>
          </p:cNvPr>
          <p:cNvGraphicFramePr/>
          <p:nvPr>
            <p:extLst>
              <p:ext uri="{D42A27DB-BD31-4B8C-83A1-F6EECF244321}">
                <p14:modId xmlns:p14="http://schemas.microsoft.com/office/powerpoint/2010/main" val="1698003975"/>
              </p:ext>
            </p:extLst>
          </p:nvPr>
        </p:nvGraphicFramePr>
        <p:xfrm>
          <a:off x="713225" y="1411167"/>
          <a:ext cx="6075000" cy="3259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a:extLst>
              <a:ext uri="{FF2B5EF4-FFF2-40B4-BE49-F238E27FC236}">
                <a16:creationId xmlns:a16="http://schemas.microsoft.com/office/drawing/2014/main" id="{A86FFBBA-771F-10FF-8289-67592FE07B0F}"/>
              </a:ext>
            </a:extLst>
          </p:cNvPr>
          <p:cNvSpPr>
            <a:spLocks noGrp="1"/>
          </p:cNvSpPr>
          <p:nvPr>
            <p:ph type="title"/>
          </p:nvPr>
        </p:nvSpPr>
        <p:spPr>
          <a:xfrm>
            <a:off x="713225" y="208233"/>
            <a:ext cx="5768100" cy="528600"/>
          </a:xfrm>
        </p:spPr>
        <p:txBody>
          <a:bodyPr/>
          <a:lstStyle/>
          <a:p>
            <a:r>
              <a:rPr lang="ru-RU" dirty="0"/>
              <a:t>2. </a:t>
            </a:r>
            <a:r>
              <a:rPr lang="ru-RU" dirty="0" err="1"/>
              <a:t>Обставини</a:t>
            </a:r>
            <a:r>
              <a:rPr lang="ru-RU" dirty="0"/>
              <a:t>, </a:t>
            </a:r>
            <a:r>
              <a:rPr lang="ru-RU" dirty="0" err="1"/>
              <a:t>що</a:t>
            </a:r>
            <a:r>
              <a:rPr lang="ru-RU" dirty="0"/>
              <a:t> </a:t>
            </a:r>
            <a:r>
              <a:rPr lang="ru-RU" dirty="0" err="1"/>
              <a:t>виключають</a:t>
            </a:r>
            <a:r>
              <a:rPr lang="ru-RU" dirty="0"/>
              <a:t> участь у </a:t>
            </a:r>
            <a:r>
              <a:rPr lang="ru-RU" dirty="0" err="1"/>
              <a:t>справі</a:t>
            </a:r>
            <a:r>
              <a:rPr lang="ru-RU" dirty="0"/>
              <a:t> </a:t>
            </a:r>
            <a:r>
              <a:rPr lang="ru-RU" dirty="0" err="1"/>
              <a:t>слідчого</a:t>
            </a:r>
            <a:r>
              <a:rPr lang="ru-RU" dirty="0"/>
              <a:t>.</a:t>
            </a:r>
            <a:endParaRPr lang="uk-UA" dirty="0"/>
          </a:p>
        </p:txBody>
      </p:sp>
    </p:spTree>
    <p:extLst>
      <p:ext uri="{BB962C8B-B14F-4D97-AF65-F5344CB8AC3E}">
        <p14:creationId xmlns:p14="http://schemas.microsoft.com/office/powerpoint/2010/main" val="2469157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AAEDF374-01B4-1F48-C55A-C136227A5164}"/>
              </a:ext>
            </a:extLst>
          </p:cNvPr>
          <p:cNvSpPr>
            <a:spLocks noGrp="1"/>
          </p:cNvSpPr>
          <p:nvPr>
            <p:ph type="body" idx="1"/>
          </p:nvPr>
        </p:nvSpPr>
        <p:spPr>
          <a:xfrm>
            <a:off x="287922" y="455062"/>
            <a:ext cx="7293091" cy="4233376"/>
          </a:xfrm>
        </p:spPr>
        <p:txBody>
          <a:bodyPr/>
          <a:lstStyle/>
          <a:p>
            <a:pPr marL="139700" indent="0">
              <a:buNone/>
            </a:pPr>
            <a:r>
              <a:rPr lang="uk-UA" sz="1600" dirty="0"/>
              <a:t>З правових позицій, підставами для відводу слідчого є обставини, зазначені в пунктах 1, 2 і 3 та підтверджувані відповідними юридичними документами, що визнані безперечними. Етичність проблеми в цих випадках полягає в тому, що слідчий, знаючи про наявність таких обставин зобов´язаний сам заявити керівництву про самовідвід, не очікуючи такої заяви від інших учасників процесу.</a:t>
            </a:r>
          </a:p>
          <a:p>
            <a:pPr marL="139700" indent="0">
              <a:buNone/>
            </a:pPr>
            <a:r>
              <a:rPr lang="uk-UA" sz="1600" dirty="0"/>
              <a:t>
Однак можуть існувати «інші обставини», що викликають сумнів в об´єктивності дії </a:t>
            </a:r>
            <a:r>
              <a:rPr lang="en-US" sz="1600" dirty="0"/>
              <a:t>ls</a:t>
            </a:r>
            <a:r>
              <a:rPr lang="uk-UA" sz="1600" dirty="0" err="1"/>
              <a:t>знавача</a:t>
            </a:r>
            <a:r>
              <a:rPr lang="uk-UA" sz="1600" dirty="0"/>
              <a:t>, слідчого (п. 4 ст. </a:t>
            </a:r>
            <a:r>
              <a:rPr lang="en-US" sz="1600" dirty="0"/>
              <a:t>77</a:t>
            </a:r>
            <a:r>
              <a:rPr lang="uk-UA" sz="1600" dirty="0"/>
              <a:t>). Ці обставини не завжди можуть бути підтверджені юридичними документами, однак їхній вплив на об´єктивність розслідування може бути куди значимішим.</a:t>
            </a:r>
          </a:p>
          <a:p>
            <a:pPr marL="139700" indent="0">
              <a:buNone/>
            </a:pPr>
            <a:endParaRPr lang="uk-UA" sz="1600" dirty="0"/>
          </a:p>
          <a:p>
            <a:pPr marL="139700" indent="0">
              <a:buNone/>
            </a:pPr>
            <a:r>
              <a:rPr lang="uk-UA" sz="1600" dirty="0"/>
              <a:t>Якщо </a:t>
            </a:r>
            <a:r>
              <a:rPr lang="uk-UA" sz="1600" dirty="0" err="1"/>
              <a:t>дізнавач</a:t>
            </a:r>
            <a:r>
              <a:rPr lang="uk-UA" sz="1600" dirty="0"/>
              <a:t> або слідчий не заявили собі самовідвід через зазначені обставини, то заява про відвід може бути подана зазначеними в законі зацікавленими особами на ім´я прокурора, що приймає відповідне рішення. Однак у цьому випадку авторитет слідчого, що самостійно не сповістив керівництво про наявність обставин для відводу, похитнувся.</a:t>
            </a:r>
          </a:p>
        </p:txBody>
      </p:sp>
    </p:spTree>
    <p:extLst>
      <p:ext uri="{BB962C8B-B14F-4D97-AF65-F5344CB8AC3E}">
        <p14:creationId xmlns:p14="http://schemas.microsoft.com/office/powerpoint/2010/main" val="41257855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D905AE87-18A5-5ECF-E6AE-ED70BE3E3D98}"/>
              </a:ext>
            </a:extLst>
          </p:cNvPr>
          <p:cNvSpPr>
            <a:spLocks noGrp="1"/>
          </p:cNvSpPr>
          <p:nvPr>
            <p:ph type="body" idx="1"/>
          </p:nvPr>
        </p:nvSpPr>
        <p:spPr>
          <a:xfrm>
            <a:off x="128435" y="1512668"/>
            <a:ext cx="4443565" cy="3208187"/>
          </a:xfrm>
        </p:spPr>
        <p:txBody>
          <a:bodyPr/>
          <a:lstStyle/>
          <a:p>
            <a:pPr marL="139700" indent="0">
              <a:buNone/>
            </a:pPr>
            <a:r>
              <a:rPr lang="uk-UA" dirty="0"/>
              <a:t>Стаття 78 КПК називає обставини, що виключають участь у справі захисника чи громадського захисника.</a:t>
            </a:r>
          </a:p>
          <a:p>
            <a:pPr marL="139700" indent="0">
              <a:buNone/>
            </a:pPr>
            <a:r>
              <a:rPr lang="uk-UA" dirty="0"/>
              <a:t>Захисником, представником не має права бути особа, яка брала участь у цьому ж кримінальному провадженні як слідчий суддя, суддя, присяжний, прокурор, слідчий, потерпілий, цивільний позивач, цивільний відповідач, експерт, спеціаліст, представник персоналу органу </a:t>
            </a:r>
            <a:r>
              <a:rPr lang="uk-UA" dirty="0" err="1"/>
              <a:t>пробації</a:t>
            </a:r>
            <a:r>
              <a:rPr lang="uk-UA" dirty="0"/>
              <a:t>, перекладач.</a:t>
            </a:r>
          </a:p>
        </p:txBody>
      </p:sp>
      <p:sp>
        <p:nvSpPr>
          <p:cNvPr id="3" name="Заголовок 2">
            <a:extLst>
              <a:ext uri="{FF2B5EF4-FFF2-40B4-BE49-F238E27FC236}">
                <a16:creationId xmlns:a16="http://schemas.microsoft.com/office/drawing/2014/main" id="{2EDAEEB3-D37A-72BB-7891-178164315604}"/>
              </a:ext>
            </a:extLst>
          </p:cNvPr>
          <p:cNvSpPr>
            <a:spLocks noGrp="1"/>
          </p:cNvSpPr>
          <p:nvPr>
            <p:ph type="title"/>
          </p:nvPr>
        </p:nvSpPr>
        <p:spPr>
          <a:xfrm>
            <a:off x="1687950" y="62751"/>
            <a:ext cx="5768100" cy="528600"/>
          </a:xfrm>
        </p:spPr>
        <p:txBody>
          <a:bodyPr/>
          <a:lstStyle/>
          <a:p>
            <a:r>
              <a:rPr lang="uk-UA" dirty="0"/>
              <a:t>3. Обставини, що виключають участь у справі захисника. </a:t>
            </a:r>
          </a:p>
        </p:txBody>
      </p:sp>
      <p:graphicFrame>
        <p:nvGraphicFramePr>
          <p:cNvPr id="8" name="Схема 7">
            <a:extLst>
              <a:ext uri="{FF2B5EF4-FFF2-40B4-BE49-F238E27FC236}">
                <a16:creationId xmlns:a16="http://schemas.microsoft.com/office/drawing/2014/main" id="{8380C1C6-A6F1-5DB5-A3F6-7A4C93B6AFF5}"/>
              </a:ext>
            </a:extLst>
          </p:cNvPr>
          <p:cNvGraphicFramePr/>
          <p:nvPr>
            <p:extLst>
              <p:ext uri="{D42A27DB-BD31-4B8C-83A1-F6EECF244321}">
                <p14:modId xmlns:p14="http://schemas.microsoft.com/office/powerpoint/2010/main" val="3096552068"/>
              </p:ext>
            </p:extLst>
          </p:nvPr>
        </p:nvGraphicFramePr>
        <p:xfrm>
          <a:off x="4572000" y="1201478"/>
          <a:ext cx="4199860" cy="35193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2670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тексту 1">
            <a:extLst>
              <a:ext uri="{FF2B5EF4-FFF2-40B4-BE49-F238E27FC236}">
                <a16:creationId xmlns:a16="http://schemas.microsoft.com/office/drawing/2014/main" id="{6B180588-3D4F-FF91-52D4-B37CBCCE6110}"/>
              </a:ext>
            </a:extLst>
          </p:cNvPr>
          <p:cNvSpPr>
            <a:spLocks noGrp="1"/>
          </p:cNvSpPr>
          <p:nvPr>
            <p:ph type="body" idx="1"/>
          </p:nvPr>
        </p:nvSpPr>
        <p:spPr>
          <a:xfrm>
            <a:off x="127591" y="424070"/>
            <a:ext cx="7400260" cy="4259880"/>
          </a:xfrm>
        </p:spPr>
        <p:txBody>
          <a:bodyPr/>
          <a:lstStyle/>
          <a:p>
            <a:pPr marL="139700" indent="0">
              <a:buNone/>
            </a:pPr>
            <a:r>
              <a:rPr lang="uk-UA" sz="1600" dirty="0"/>
              <a:t>Захисником не може бути також особа, що є родичем будь-кого зі складу суду, обвинувача чи потерпілого.</a:t>
            </a:r>
          </a:p>
          <a:p>
            <a:pPr marL="139700" indent="0">
              <a:buNone/>
            </a:pPr>
            <a:r>
              <a:rPr lang="uk-UA" sz="1600" dirty="0"/>
              <a:t>
Адвокат не може брати участь у справі як захисник також у разі, якщо він у цій справі надає чи надавав раніше юридичну допомогу особі, інтереси якої суперечать інтересам особи, що звернулася з проханням про ведення справи, чи якщо він брав участь у справі як перекладач чи понятий, а також якщо в розслідуванні чи розгляді справи бере участь посадова особа, з якою адвокат перебуває в родинних стосунках.
За наявності цих обставин особа повинна відмовитися від виконання обов´язків захисника в справі.</a:t>
            </a:r>
          </a:p>
          <a:p>
            <a:pPr marL="139700" indent="0">
              <a:buNone/>
            </a:pPr>
            <a:r>
              <a:rPr lang="uk-UA" sz="1600" dirty="0"/>
              <a:t>У законі вказується, що не може та сама особа бути захисником двох і більше підозрюваних, обвинувачуваних чи підсудних, якщо інтереси захисту одного з них суперечать інтересам захисту іншого.</a:t>
            </a:r>
          </a:p>
          <a:p>
            <a:pPr marL="139700" indent="0">
              <a:buNone/>
            </a:pPr>
            <a:r>
              <a:rPr lang="uk-UA" sz="1600" dirty="0"/>
              <a:t>
Кожний з пунктів 78 статті КПК є не тільки чисто правовою вимогою, але має під собою глибоко моральну основу і відповідає етичним вимогам.</a:t>
            </a:r>
          </a:p>
          <a:p>
            <a:pPr marL="139700" indent="0">
              <a:buNone/>
            </a:pPr>
            <a:endParaRPr lang="uk-UA" sz="1600" dirty="0"/>
          </a:p>
          <a:p>
            <a:pPr marL="139700" indent="0">
              <a:buNone/>
            </a:pPr>
            <a:endParaRPr lang="uk-UA" sz="1600" dirty="0"/>
          </a:p>
        </p:txBody>
      </p:sp>
    </p:spTree>
    <p:extLst>
      <p:ext uri="{BB962C8B-B14F-4D97-AF65-F5344CB8AC3E}">
        <p14:creationId xmlns:p14="http://schemas.microsoft.com/office/powerpoint/2010/main" val="1791433377"/>
      </p:ext>
    </p:extLst>
  </p:cSld>
  <p:clrMapOvr>
    <a:masterClrMapping/>
  </p:clrMapOvr>
</p:sld>
</file>

<file path=ppt/theme/theme1.xml><?xml version="1.0" encoding="utf-8"?>
<a:theme xmlns:a="http://schemas.openxmlformats.org/drawingml/2006/main" name="Minimalist Grayscale Pitch Deck XL by Slidesgo">
  <a:themeElements>
    <a:clrScheme name="Simple Light">
      <a:dk1>
        <a:srgbClr val="383838"/>
      </a:dk1>
      <a:lt1>
        <a:srgbClr val="EEEEEE"/>
      </a:lt1>
      <a:dk2>
        <a:srgbClr val="DBDBDB"/>
      </a:dk2>
      <a:lt2>
        <a:srgbClr val="929292"/>
      </a:lt2>
      <a:accent1>
        <a:srgbClr val="383838"/>
      </a:accent1>
      <a:accent2>
        <a:srgbClr val="383838"/>
      </a:accent2>
      <a:accent3>
        <a:srgbClr val="383838"/>
      </a:accent3>
      <a:accent4>
        <a:srgbClr val="383838"/>
      </a:accent4>
      <a:accent5>
        <a:srgbClr val="FFFFFF"/>
      </a:accent5>
      <a:accent6>
        <a:srgbClr val="FFFFFF"/>
      </a:accent6>
      <a:hlink>
        <a:srgbClr val="38383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1799</Words>
  <Application>Microsoft Office PowerPoint</Application>
  <PresentationFormat>Екран (16:9)</PresentationFormat>
  <Paragraphs>52</Paragraphs>
  <Slides>13</Slides>
  <Notes>2</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13</vt:i4>
      </vt:variant>
    </vt:vector>
  </HeadingPairs>
  <TitlesOfParts>
    <vt:vector size="20" baseType="lpstr">
      <vt:lpstr>Arial</vt:lpstr>
      <vt:lpstr>Didact Gothic</vt:lpstr>
      <vt:lpstr>Julius Sans One</vt:lpstr>
      <vt:lpstr>Montserrat</vt:lpstr>
      <vt:lpstr>Questrial</vt:lpstr>
      <vt:lpstr>Times New Roman</vt:lpstr>
      <vt:lpstr>Minimalist Grayscale Pitch Deck XL by Slidesgo</vt:lpstr>
      <vt:lpstr>ЕТИКА ВІДВОДУ І САМОВІДВОДУ</vt:lpstr>
      <vt:lpstr>ПЛАН</vt:lpstr>
      <vt:lpstr>Презентація PowerPoint</vt:lpstr>
      <vt:lpstr>1. Обставини, що виключають участь у справі судді.</vt:lpstr>
      <vt:lpstr>Презентація PowerPoint</vt:lpstr>
      <vt:lpstr>2. Обставини, що виключають участь у справі слідчого.</vt:lpstr>
      <vt:lpstr>Презентація PowerPoint</vt:lpstr>
      <vt:lpstr>3. Обставини, що виключають участь у справі захисника. </vt:lpstr>
      <vt:lpstr>Презентація PowerPoint</vt:lpstr>
      <vt:lpstr>4. Етична і правова відмінність відводу від самовідводу.</vt:lpstr>
      <vt:lpstr>Презентація PowerPoint</vt:lpstr>
      <vt:lpstr>Загальні підстави для відводу (самовідводу) судді: </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ЕТИКА ВІДВОДУ І САМОВІДВОДУ</dc:title>
  <dc:creator>Asus</dc:creator>
  <cp:lastModifiedBy>Misha Noga</cp:lastModifiedBy>
  <cp:revision>6</cp:revision>
  <dcterms:modified xsi:type="dcterms:W3CDTF">2023-04-24T07:56:02Z</dcterms:modified>
</cp:coreProperties>
</file>